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304" r:id="rId2"/>
    <p:sldId id="318" r:id="rId3"/>
    <p:sldId id="319" r:id="rId4"/>
    <p:sldId id="315" r:id="rId5"/>
    <p:sldId id="316" r:id="rId6"/>
    <p:sldId id="313" r:id="rId7"/>
    <p:sldId id="317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30" r:id="rId18"/>
    <p:sldId id="332" r:id="rId19"/>
    <p:sldId id="331" r:id="rId20"/>
    <p:sldId id="333" r:id="rId21"/>
    <p:sldId id="334" r:id="rId22"/>
    <p:sldId id="337" r:id="rId23"/>
    <p:sldId id="338" r:id="rId24"/>
    <p:sldId id="339" r:id="rId25"/>
    <p:sldId id="340" r:id="rId26"/>
    <p:sldId id="341" r:id="rId27"/>
    <p:sldId id="342" r:id="rId28"/>
    <p:sldId id="336" r:id="rId29"/>
    <p:sldId id="335" r:id="rId30"/>
    <p:sldId id="32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13C5"/>
    <a:srgbClr val="FFFFFF"/>
    <a:srgbClr val="EEF5FC"/>
    <a:srgbClr val="FF0000"/>
    <a:srgbClr val="FFC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52" autoAdjust="0"/>
    <p:restoredTop sz="86410" autoAdjust="0"/>
  </p:normalViewPr>
  <p:slideViewPr>
    <p:cSldViewPr snapToGrid="0">
      <p:cViewPr varScale="1">
        <p:scale>
          <a:sx n="77" d="100"/>
          <a:sy n="77" d="100"/>
        </p:scale>
        <p:origin x="22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604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7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21" Type="http://schemas.openxmlformats.org/officeDocument/2006/relationships/image" Target="../media/image20.jpg"/><Relationship Id="rId34" Type="http://schemas.openxmlformats.org/officeDocument/2006/relationships/image" Target="../media/image33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2" Type="http://schemas.openxmlformats.org/officeDocument/2006/relationships/image" Target="../media/image1.jp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29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32" Type="http://schemas.openxmlformats.org/officeDocument/2006/relationships/image" Target="../media/image31.jpg"/><Relationship Id="rId37" Type="http://schemas.openxmlformats.org/officeDocument/2006/relationships/image" Target="../media/image36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pn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31" Type="http://schemas.openxmlformats.org/officeDocument/2006/relationships/image" Target="../media/image30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eg"/><Relationship Id="rId22" Type="http://schemas.openxmlformats.org/officeDocument/2006/relationships/image" Target="../media/image21.jp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8" Type="http://schemas.openxmlformats.org/officeDocument/2006/relationships/image" Target="../media/image7.pn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8.jpg"/><Relationship Id="rId7" Type="http://schemas.openxmlformats.org/officeDocument/2006/relationships/image" Target="../media/image100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12.jpg"/><Relationship Id="rId10" Type="http://schemas.openxmlformats.org/officeDocument/2006/relationships/image" Target="../media/image103.jpg"/><Relationship Id="rId4" Type="http://schemas.openxmlformats.org/officeDocument/2006/relationships/hyperlink" Target="https://www.google.com/search?sca_esv=565383898&amp;rlz=1C1GCEB_enUS980US982&amp;q=Joseph+DePinto&amp;stick=H4sIAAAAAAAAAONgVuLSz9U3yLMszMowe8Royi3w8sc9YSmdSWtOXmNU4-IKzsgvd80rySypFJLgYoOy-KR4uJC08Sxi5fPKL04tyFBwSQ3IzCvJBwBUlCHXVwAAAA&amp;sa=X&amp;sqi=2&amp;ved=2ahUKEwiJreO1yKqBAxV3k2oFHaTRC9kQzIcDKAB6BAgmEAE" TargetMode="External"/><Relationship Id="rId9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31.jpg"/><Relationship Id="rId18" Type="http://schemas.openxmlformats.org/officeDocument/2006/relationships/image" Target="../media/image117.jpg"/><Relationship Id="rId3" Type="http://schemas.openxmlformats.org/officeDocument/2006/relationships/image" Target="../media/image100.jpg"/><Relationship Id="rId21" Type="http://schemas.openxmlformats.org/officeDocument/2006/relationships/image" Target="../media/image28.jpg"/><Relationship Id="rId7" Type="http://schemas.openxmlformats.org/officeDocument/2006/relationships/image" Target="../media/image108.jpg"/><Relationship Id="rId12" Type="http://schemas.openxmlformats.org/officeDocument/2006/relationships/image" Target="../media/image112.png"/><Relationship Id="rId17" Type="http://schemas.openxmlformats.org/officeDocument/2006/relationships/image" Target="../media/image116.jpeg"/><Relationship Id="rId2" Type="http://schemas.openxmlformats.org/officeDocument/2006/relationships/image" Target="../media/image104.jpg"/><Relationship Id="rId16" Type="http://schemas.openxmlformats.org/officeDocument/2006/relationships/image" Target="../media/image115.jpg"/><Relationship Id="rId20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1.jpg"/><Relationship Id="rId5" Type="http://schemas.openxmlformats.org/officeDocument/2006/relationships/image" Target="../media/image106.jpg"/><Relationship Id="rId15" Type="http://schemas.openxmlformats.org/officeDocument/2006/relationships/image" Target="../media/image114.jpg"/><Relationship Id="rId10" Type="http://schemas.openxmlformats.org/officeDocument/2006/relationships/image" Target="../media/image110.png"/><Relationship Id="rId19" Type="http://schemas.openxmlformats.org/officeDocument/2006/relationships/image" Target="../media/image118.jpg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29.jpg"/><Relationship Id="rId3" Type="http://schemas.openxmlformats.org/officeDocument/2006/relationships/image" Target="../media/image12.jpg"/><Relationship Id="rId7" Type="http://schemas.openxmlformats.org/officeDocument/2006/relationships/image" Target="../media/image124.jpg"/><Relationship Id="rId12" Type="http://schemas.openxmlformats.org/officeDocument/2006/relationships/image" Target="../media/image128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11" Type="http://schemas.openxmlformats.org/officeDocument/2006/relationships/image" Target="../media/image40.jpg"/><Relationship Id="rId5" Type="http://schemas.openxmlformats.org/officeDocument/2006/relationships/image" Target="../media/image122.jpg"/><Relationship Id="rId10" Type="http://schemas.openxmlformats.org/officeDocument/2006/relationships/image" Target="../media/image127.jpg"/><Relationship Id="rId4" Type="http://schemas.openxmlformats.org/officeDocument/2006/relationships/image" Target="../media/image121.jpg"/><Relationship Id="rId9" Type="http://schemas.openxmlformats.org/officeDocument/2006/relationships/image" Target="../media/image12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13" Type="http://schemas.openxmlformats.org/officeDocument/2006/relationships/image" Target="../media/image139.jpg"/><Relationship Id="rId18" Type="http://schemas.openxmlformats.org/officeDocument/2006/relationships/image" Target="../media/image144.png"/><Relationship Id="rId3" Type="http://schemas.openxmlformats.org/officeDocument/2006/relationships/image" Target="../media/image130.png"/><Relationship Id="rId21" Type="http://schemas.openxmlformats.org/officeDocument/2006/relationships/image" Target="../media/image147.jpg"/><Relationship Id="rId7" Type="http://schemas.openxmlformats.org/officeDocument/2006/relationships/image" Target="../media/image133.png"/><Relationship Id="rId12" Type="http://schemas.openxmlformats.org/officeDocument/2006/relationships/image" Target="../media/image138.jpeg"/><Relationship Id="rId17" Type="http://schemas.openxmlformats.org/officeDocument/2006/relationships/image" Target="../media/image143.png"/><Relationship Id="rId2" Type="http://schemas.openxmlformats.org/officeDocument/2006/relationships/image" Target="../media/image126.jpg"/><Relationship Id="rId16" Type="http://schemas.openxmlformats.org/officeDocument/2006/relationships/image" Target="../media/image142.jpg"/><Relationship Id="rId20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jpeg"/><Relationship Id="rId11" Type="http://schemas.openxmlformats.org/officeDocument/2006/relationships/image" Target="../media/image137.jpg"/><Relationship Id="rId5" Type="http://schemas.openxmlformats.org/officeDocument/2006/relationships/image" Target="../media/image131.jpeg"/><Relationship Id="rId15" Type="http://schemas.openxmlformats.org/officeDocument/2006/relationships/image" Target="../media/image141.png"/><Relationship Id="rId10" Type="http://schemas.openxmlformats.org/officeDocument/2006/relationships/image" Target="../media/image136.jpg"/><Relationship Id="rId19" Type="http://schemas.openxmlformats.org/officeDocument/2006/relationships/image" Target="../media/image145.jpg"/><Relationship Id="rId4" Type="http://schemas.openxmlformats.org/officeDocument/2006/relationships/image" Target="../media/image51.png"/><Relationship Id="rId9" Type="http://schemas.openxmlformats.org/officeDocument/2006/relationships/image" Target="../media/image135.jpg"/><Relationship Id="rId14" Type="http://schemas.openxmlformats.org/officeDocument/2006/relationships/image" Target="../media/image140.jpg"/><Relationship Id="rId22" Type="http://schemas.openxmlformats.org/officeDocument/2006/relationships/image" Target="../media/image1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7" Type="http://schemas.openxmlformats.org/officeDocument/2006/relationships/image" Target="../media/image153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55.jpeg"/><Relationship Id="rId7" Type="http://schemas.openxmlformats.org/officeDocument/2006/relationships/image" Target="../media/image159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g"/><Relationship Id="rId11" Type="http://schemas.openxmlformats.org/officeDocument/2006/relationships/image" Target="../media/image163.jpg"/><Relationship Id="rId5" Type="http://schemas.openxmlformats.org/officeDocument/2006/relationships/image" Target="../media/image157.jpg"/><Relationship Id="rId10" Type="http://schemas.openxmlformats.org/officeDocument/2006/relationships/image" Target="../media/image162.jpeg"/><Relationship Id="rId4" Type="http://schemas.openxmlformats.org/officeDocument/2006/relationships/image" Target="../media/image156.jpg"/><Relationship Id="rId9" Type="http://schemas.openxmlformats.org/officeDocument/2006/relationships/image" Target="../media/image1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65.jpg"/><Relationship Id="rId7" Type="http://schemas.openxmlformats.org/officeDocument/2006/relationships/image" Target="../media/image158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10" Type="http://schemas.openxmlformats.org/officeDocument/2006/relationships/image" Target="../media/image162.jpeg"/><Relationship Id="rId4" Type="http://schemas.openxmlformats.org/officeDocument/2006/relationships/image" Target="../media/image166.jpeg"/><Relationship Id="rId9" Type="http://schemas.openxmlformats.org/officeDocument/2006/relationships/image" Target="../media/image1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57.jpg"/><Relationship Id="rId7" Type="http://schemas.openxmlformats.org/officeDocument/2006/relationships/image" Target="../media/image162.jpe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9.png"/><Relationship Id="rId4" Type="http://schemas.openxmlformats.org/officeDocument/2006/relationships/image" Target="../media/image158.jpg"/><Relationship Id="rId9" Type="http://schemas.openxmlformats.org/officeDocument/2006/relationships/image" Target="../media/image168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70.png"/><Relationship Id="rId7" Type="http://schemas.openxmlformats.org/officeDocument/2006/relationships/image" Target="../media/image158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g"/><Relationship Id="rId5" Type="http://schemas.openxmlformats.org/officeDocument/2006/relationships/image" Target="../media/image156.jpg"/><Relationship Id="rId10" Type="http://schemas.openxmlformats.org/officeDocument/2006/relationships/image" Target="../media/image162.jpeg"/><Relationship Id="rId4" Type="http://schemas.openxmlformats.org/officeDocument/2006/relationships/image" Target="../media/image166.jpeg"/><Relationship Id="rId9" Type="http://schemas.openxmlformats.org/officeDocument/2006/relationships/image" Target="../media/image16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18" Type="http://schemas.openxmlformats.org/officeDocument/2006/relationships/image" Target="../media/image49.png"/><Relationship Id="rId3" Type="http://schemas.openxmlformats.org/officeDocument/2006/relationships/image" Target="../media/image37.png"/><Relationship Id="rId7" Type="http://schemas.openxmlformats.org/officeDocument/2006/relationships/image" Target="../media/image38.jp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" Type="http://schemas.openxmlformats.org/officeDocument/2006/relationships/hyperlink" Target="https://en.wikipedia.org/wiki/United_States_v._Microsoft_Corp." TargetMode="External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2.png"/><Relationship Id="rId5" Type="http://schemas.openxmlformats.org/officeDocument/2006/relationships/image" Target="../media/image13.jpeg"/><Relationship Id="rId15" Type="http://schemas.openxmlformats.org/officeDocument/2006/relationships/image" Target="../media/image46.jpg"/><Relationship Id="rId10" Type="http://schemas.openxmlformats.org/officeDocument/2006/relationships/image" Target="../media/image41.jpg"/><Relationship Id="rId4" Type="http://schemas.openxmlformats.org/officeDocument/2006/relationships/image" Target="../media/image2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69.jpg"/><Relationship Id="rId7" Type="http://schemas.openxmlformats.org/officeDocument/2006/relationships/image" Target="../media/image159.png"/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g"/><Relationship Id="rId11" Type="http://schemas.openxmlformats.org/officeDocument/2006/relationships/image" Target="../media/image173.jpg"/><Relationship Id="rId5" Type="http://schemas.openxmlformats.org/officeDocument/2006/relationships/image" Target="../media/image157.jpg"/><Relationship Id="rId10" Type="http://schemas.openxmlformats.org/officeDocument/2006/relationships/image" Target="../media/image172.jpg"/><Relationship Id="rId4" Type="http://schemas.openxmlformats.org/officeDocument/2006/relationships/image" Target="../media/image156.jpg"/><Relationship Id="rId9" Type="http://schemas.openxmlformats.org/officeDocument/2006/relationships/image" Target="../media/image16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g"/><Relationship Id="rId3" Type="http://schemas.openxmlformats.org/officeDocument/2006/relationships/image" Target="../media/image175.jpg"/><Relationship Id="rId7" Type="http://schemas.openxmlformats.org/officeDocument/2006/relationships/image" Target="../media/image179.jp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g"/><Relationship Id="rId11" Type="http://schemas.openxmlformats.org/officeDocument/2006/relationships/image" Target="../media/image183.jpg"/><Relationship Id="rId5" Type="http://schemas.openxmlformats.org/officeDocument/2006/relationships/image" Target="../media/image177.jpg"/><Relationship Id="rId10" Type="http://schemas.openxmlformats.org/officeDocument/2006/relationships/image" Target="../media/image182.jpg"/><Relationship Id="rId4" Type="http://schemas.openxmlformats.org/officeDocument/2006/relationships/image" Target="../media/image176.jpeg"/><Relationship Id="rId9" Type="http://schemas.openxmlformats.org/officeDocument/2006/relationships/image" Target="../media/image18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2.jpg"/><Relationship Id="rId4" Type="http://schemas.openxmlformats.org/officeDocument/2006/relationships/image" Target="../media/image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g"/><Relationship Id="rId13" Type="http://schemas.openxmlformats.org/officeDocument/2006/relationships/image" Target="../media/image39.jpg"/><Relationship Id="rId18" Type="http://schemas.openxmlformats.org/officeDocument/2006/relationships/image" Target="../media/image195.jpg"/><Relationship Id="rId3" Type="http://schemas.openxmlformats.org/officeDocument/2006/relationships/image" Target="../media/image3.jpg"/><Relationship Id="rId21" Type="http://schemas.openxmlformats.org/officeDocument/2006/relationships/image" Target="../media/image198.jpg"/><Relationship Id="rId7" Type="http://schemas.openxmlformats.org/officeDocument/2006/relationships/image" Target="../media/image187.png"/><Relationship Id="rId12" Type="http://schemas.openxmlformats.org/officeDocument/2006/relationships/image" Target="../media/image191.png"/><Relationship Id="rId17" Type="http://schemas.openxmlformats.org/officeDocument/2006/relationships/image" Target="../media/image18.jpg"/><Relationship Id="rId2" Type="http://schemas.openxmlformats.org/officeDocument/2006/relationships/image" Target="../media/image74.jpg"/><Relationship Id="rId16" Type="http://schemas.openxmlformats.org/officeDocument/2006/relationships/image" Target="../media/image194.jp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g"/><Relationship Id="rId11" Type="http://schemas.openxmlformats.org/officeDocument/2006/relationships/image" Target="../media/image190.jpg"/><Relationship Id="rId5" Type="http://schemas.openxmlformats.org/officeDocument/2006/relationships/image" Target="../media/image185.png"/><Relationship Id="rId15" Type="http://schemas.openxmlformats.org/officeDocument/2006/relationships/image" Target="../media/image193.jpg"/><Relationship Id="rId10" Type="http://schemas.openxmlformats.org/officeDocument/2006/relationships/image" Target="../media/image189.jpg"/><Relationship Id="rId19" Type="http://schemas.openxmlformats.org/officeDocument/2006/relationships/image" Target="../media/image196.jpg"/><Relationship Id="rId4" Type="http://schemas.openxmlformats.org/officeDocument/2006/relationships/image" Target="../media/image12.jpg"/><Relationship Id="rId9" Type="http://schemas.openxmlformats.org/officeDocument/2006/relationships/image" Target="../media/image184.jpg"/><Relationship Id="rId14" Type="http://schemas.openxmlformats.org/officeDocument/2006/relationships/image" Target="../media/image19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1.jpg"/><Relationship Id="rId18" Type="http://schemas.openxmlformats.org/officeDocument/2006/relationships/image" Target="../media/image205.png"/><Relationship Id="rId3" Type="http://schemas.openxmlformats.org/officeDocument/2006/relationships/image" Target="../media/image188.jpg"/><Relationship Id="rId7" Type="http://schemas.openxmlformats.org/officeDocument/2006/relationships/image" Target="../media/image196.jpg"/><Relationship Id="rId12" Type="http://schemas.openxmlformats.org/officeDocument/2006/relationships/image" Target="../media/image200.jpg"/><Relationship Id="rId17" Type="http://schemas.openxmlformats.org/officeDocument/2006/relationships/image" Target="../media/image204.png"/><Relationship Id="rId2" Type="http://schemas.openxmlformats.org/officeDocument/2006/relationships/image" Target="../media/image3.jpg"/><Relationship Id="rId16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g"/><Relationship Id="rId11" Type="http://schemas.openxmlformats.org/officeDocument/2006/relationships/image" Target="../media/image199.jpg"/><Relationship Id="rId5" Type="http://schemas.openxmlformats.org/officeDocument/2006/relationships/image" Target="../media/image184.jpg"/><Relationship Id="rId15" Type="http://schemas.openxmlformats.org/officeDocument/2006/relationships/image" Target="../media/image203.jpg"/><Relationship Id="rId10" Type="http://schemas.openxmlformats.org/officeDocument/2006/relationships/image" Target="../media/image198.jpg"/><Relationship Id="rId19" Type="http://schemas.openxmlformats.org/officeDocument/2006/relationships/image" Target="../media/image206.jpg"/><Relationship Id="rId4" Type="http://schemas.openxmlformats.org/officeDocument/2006/relationships/image" Target="../media/image187.png"/><Relationship Id="rId9" Type="http://schemas.openxmlformats.org/officeDocument/2006/relationships/image" Target="../media/image189.jpg"/><Relationship Id="rId14" Type="http://schemas.openxmlformats.org/officeDocument/2006/relationships/image" Target="../media/image202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g"/><Relationship Id="rId13" Type="http://schemas.openxmlformats.org/officeDocument/2006/relationships/image" Target="../media/image208.jpg"/><Relationship Id="rId18" Type="http://schemas.openxmlformats.org/officeDocument/2006/relationships/image" Target="../media/image211.jpg"/><Relationship Id="rId26" Type="http://schemas.openxmlformats.org/officeDocument/2006/relationships/image" Target="../media/image216.jpg"/><Relationship Id="rId3" Type="http://schemas.openxmlformats.org/officeDocument/2006/relationships/image" Target="../media/image187.png"/><Relationship Id="rId21" Type="http://schemas.openxmlformats.org/officeDocument/2006/relationships/image" Target="../media/image214.jpg"/><Relationship Id="rId7" Type="http://schemas.openxmlformats.org/officeDocument/2006/relationships/image" Target="../media/image197.png"/><Relationship Id="rId12" Type="http://schemas.openxmlformats.org/officeDocument/2006/relationships/image" Target="../media/image207.jpg"/><Relationship Id="rId17" Type="http://schemas.openxmlformats.org/officeDocument/2006/relationships/image" Target="../media/image199.jpg"/><Relationship Id="rId25" Type="http://schemas.openxmlformats.org/officeDocument/2006/relationships/image" Target="../media/image186.jpg"/><Relationship Id="rId2" Type="http://schemas.openxmlformats.org/officeDocument/2006/relationships/image" Target="../media/image203.jpg"/><Relationship Id="rId16" Type="http://schemas.openxmlformats.org/officeDocument/2006/relationships/image" Target="../media/image33.jpg"/><Relationship Id="rId20" Type="http://schemas.openxmlformats.org/officeDocument/2006/relationships/image" Target="../media/image2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jpg"/><Relationship Id="rId11" Type="http://schemas.openxmlformats.org/officeDocument/2006/relationships/image" Target="../media/image189.jpg"/><Relationship Id="rId24" Type="http://schemas.openxmlformats.org/officeDocument/2006/relationships/image" Target="../media/image12.jpg"/><Relationship Id="rId5" Type="http://schemas.openxmlformats.org/officeDocument/2006/relationships/image" Target="../media/image195.jpg"/><Relationship Id="rId15" Type="http://schemas.openxmlformats.org/officeDocument/2006/relationships/image" Target="../media/image210.jpg"/><Relationship Id="rId23" Type="http://schemas.openxmlformats.org/officeDocument/2006/relationships/image" Target="../media/image74.jpg"/><Relationship Id="rId10" Type="http://schemas.openxmlformats.org/officeDocument/2006/relationships/image" Target="../media/image184.jpg"/><Relationship Id="rId19" Type="http://schemas.openxmlformats.org/officeDocument/2006/relationships/image" Target="../media/image212.jpg"/><Relationship Id="rId4" Type="http://schemas.openxmlformats.org/officeDocument/2006/relationships/image" Target="../media/image3.jpg"/><Relationship Id="rId9" Type="http://schemas.openxmlformats.org/officeDocument/2006/relationships/image" Target="../media/image188.jpg"/><Relationship Id="rId14" Type="http://schemas.openxmlformats.org/officeDocument/2006/relationships/image" Target="../media/image209.jpg"/><Relationship Id="rId22" Type="http://schemas.openxmlformats.org/officeDocument/2006/relationships/image" Target="../media/image21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jpg"/><Relationship Id="rId13" Type="http://schemas.openxmlformats.org/officeDocument/2006/relationships/image" Target="../media/image220.jpg"/><Relationship Id="rId18" Type="http://schemas.openxmlformats.org/officeDocument/2006/relationships/image" Target="../media/image223.jpg"/><Relationship Id="rId3" Type="http://schemas.openxmlformats.org/officeDocument/2006/relationships/image" Target="../media/image195.jpg"/><Relationship Id="rId21" Type="http://schemas.openxmlformats.org/officeDocument/2006/relationships/image" Target="../media/image226.jpg"/><Relationship Id="rId7" Type="http://schemas.openxmlformats.org/officeDocument/2006/relationships/image" Target="../media/image188.jpg"/><Relationship Id="rId12" Type="http://schemas.openxmlformats.org/officeDocument/2006/relationships/image" Target="../media/image219.png"/><Relationship Id="rId17" Type="http://schemas.openxmlformats.org/officeDocument/2006/relationships/image" Target="../media/image222.jpg"/><Relationship Id="rId2" Type="http://schemas.openxmlformats.org/officeDocument/2006/relationships/image" Target="../media/image3.jpg"/><Relationship Id="rId16" Type="http://schemas.openxmlformats.org/officeDocument/2006/relationships/image" Target="../media/image221.jpg"/><Relationship Id="rId20" Type="http://schemas.openxmlformats.org/officeDocument/2006/relationships/image" Target="../media/image2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g"/><Relationship Id="rId11" Type="http://schemas.openxmlformats.org/officeDocument/2006/relationships/image" Target="../media/image218.jpg"/><Relationship Id="rId5" Type="http://schemas.openxmlformats.org/officeDocument/2006/relationships/image" Target="../media/image197.png"/><Relationship Id="rId15" Type="http://schemas.openxmlformats.org/officeDocument/2006/relationships/image" Target="../media/image215.png"/><Relationship Id="rId10" Type="http://schemas.openxmlformats.org/officeDocument/2006/relationships/image" Target="../media/image217.jpg"/><Relationship Id="rId19" Type="http://schemas.openxmlformats.org/officeDocument/2006/relationships/image" Target="../media/image224.png"/><Relationship Id="rId4" Type="http://schemas.openxmlformats.org/officeDocument/2006/relationships/image" Target="../media/image196.jpg"/><Relationship Id="rId9" Type="http://schemas.openxmlformats.org/officeDocument/2006/relationships/image" Target="../media/image187.png"/><Relationship Id="rId14" Type="http://schemas.openxmlformats.org/officeDocument/2006/relationships/image" Target="../media/image203.jpg"/><Relationship Id="rId22" Type="http://schemas.openxmlformats.org/officeDocument/2006/relationships/image" Target="../media/image21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3" Type="http://schemas.openxmlformats.org/officeDocument/2006/relationships/image" Target="../media/image188.jpg"/><Relationship Id="rId7" Type="http://schemas.openxmlformats.org/officeDocument/2006/relationships/image" Target="../media/image2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187.png"/><Relationship Id="rId4" Type="http://schemas.openxmlformats.org/officeDocument/2006/relationships/image" Target="../media/image199.jpg"/><Relationship Id="rId9" Type="http://schemas.openxmlformats.org/officeDocument/2006/relationships/image" Target="../media/image22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jpg"/><Relationship Id="rId3" Type="http://schemas.openxmlformats.org/officeDocument/2006/relationships/image" Target="../media/image231.png"/><Relationship Id="rId7" Type="http://schemas.openxmlformats.org/officeDocument/2006/relationships/image" Target="../media/image235.jp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230.png"/><Relationship Id="rId16" Type="http://schemas.openxmlformats.org/officeDocument/2006/relationships/image" Target="../media/image2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jpg"/><Relationship Id="rId11" Type="http://schemas.openxmlformats.org/officeDocument/2006/relationships/image" Target="../media/image239.jpg"/><Relationship Id="rId5" Type="http://schemas.openxmlformats.org/officeDocument/2006/relationships/image" Target="../media/image233.jpg"/><Relationship Id="rId15" Type="http://schemas.openxmlformats.org/officeDocument/2006/relationships/image" Target="../media/image243.jpg"/><Relationship Id="rId10" Type="http://schemas.openxmlformats.org/officeDocument/2006/relationships/image" Target="../media/image238.jpg"/><Relationship Id="rId4" Type="http://schemas.openxmlformats.org/officeDocument/2006/relationships/image" Target="../media/image232.jpg"/><Relationship Id="rId9" Type="http://schemas.openxmlformats.org/officeDocument/2006/relationships/image" Target="../media/image237.jpg"/><Relationship Id="rId14" Type="http://schemas.openxmlformats.org/officeDocument/2006/relationships/image" Target="../media/image2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47.jpeg"/><Relationship Id="rId7" Type="http://schemas.openxmlformats.org/officeDocument/2006/relationships/image" Target="../media/image65.jp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5" Type="http://schemas.openxmlformats.org/officeDocument/2006/relationships/image" Target="../media/image249.jpg"/><Relationship Id="rId4" Type="http://schemas.openxmlformats.org/officeDocument/2006/relationships/image" Target="../media/image24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0.jpg"/><Relationship Id="rId7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33.jpg"/><Relationship Id="rId4" Type="http://schemas.openxmlformats.org/officeDocument/2006/relationships/image" Target="../media/image10.jpg"/><Relationship Id="rId9" Type="http://schemas.openxmlformats.org/officeDocument/2006/relationships/image" Target="../media/image5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jp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38.jpg"/><Relationship Id="rId7" Type="http://schemas.openxmlformats.org/officeDocument/2006/relationships/image" Target="../media/image56.jpg"/><Relationship Id="rId12" Type="http://schemas.openxmlformats.org/officeDocument/2006/relationships/image" Target="../media/image5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57.jpg"/><Relationship Id="rId5" Type="http://schemas.openxmlformats.org/officeDocument/2006/relationships/image" Target="../media/image54.jpg"/><Relationship Id="rId10" Type="http://schemas.openxmlformats.org/officeDocument/2006/relationships/image" Target="../media/image21.jpg"/><Relationship Id="rId4" Type="http://schemas.openxmlformats.org/officeDocument/2006/relationships/image" Target="../media/image53.png"/><Relationship Id="rId9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38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image" Target="../media/image63.jpg"/><Relationship Id="rId5" Type="http://schemas.openxmlformats.org/officeDocument/2006/relationships/image" Target="../media/image59.png"/><Relationship Id="rId10" Type="http://schemas.openxmlformats.org/officeDocument/2006/relationships/image" Target="../media/image62.jpg"/><Relationship Id="rId4" Type="http://schemas.openxmlformats.org/officeDocument/2006/relationships/image" Target="../media/image53.png"/><Relationship Id="rId9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g"/><Relationship Id="rId11" Type="http://schemas.openxmlformats.org/officeDocument/2006/relationships/image" Target="../media/image73.jpg"/><Relationship Id="rId5" Type="http://schemas.openxmlformats.org/officeDocument/2006/relationships/image" Target="../media/image67.jpg"/><Relationship Id="rId10" Type="http://schemas.openxmlformats.org/officeDocument/2006/relationships/image" Target="../media/image72.jp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75.jpg"/><Relationship Id="rId7" Type="http://schemas.openxmlformats.org/officeDocument/2006/relationships/image" Target="../media/image78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80.png"/><Relationship Id="rId7" Type="http://schemas.openxmlformats.org/officeDocument/2006/relationships/image" Target="../media/image8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6.jpeg"/><Relationship Id="rId5" Type="http://schemas.openxmlformats.org/officeDocument/2006/relationships/image" Target="../media/image82.jpg"/><Relationship Id="rId10" Type="http://schemas.openxmlformats.org/officeDocument/2006/relationships/image" Target="../media/image31.jpg"/><Relationship Id="rId4" Type="http://schemas.openxmlformats.org/officeDocument/2006/relationships/image" Target="../media/image81.png"/><Relationship Id="rId9" Type="http://schemas.openxmlformats.org/officeDocument/2006/relationships/image" Target="../media/image8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13" Type="http://schemas.openxmlformats.org/officeDocument/2006/relationships/image" Target="../media/image96.jpg"/><Relationship Id="rId3" Type="http://schemas.openxmlformats.org/officeDocument/2006/relationships/image" Target="../media/image87.png"/><Relationship Id="rId7" Type="http://schemas.openxmlformats.org/officeDocument/2006/relationships/image" Target="../media/image39.jpg"/><Relationship Id="rId12" Type="http://schemas.openxmlformats.org/officeDocument/2006/relationships/image" Target="../media/image95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94.jpg"/><Relationship Id="rId5" Type="http://schemas.openxmlformats.org/officeDocument/2006/relationships/image" Target="../media/image89.jpg"/><Relationship Id="rId10" Type="http://schemas.openxmlformats.org/officeDocument/2006/relationships/image" Target="../media/image93.jpeg"/><Relationship Id="rId4" Type="http://schemas.openxmlformats.org/officeDocument/2006/relationships/image" Target="../media/image88.jpg"/><Relationship Id="rId9" Type="http://schemas.openxmlformats.org/officeDocument/2006/relationships/image" Target="../media/image9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473" y="1052333"/>
            <a:ext cx="922643" cy="407934"/>
          </a:xfrm>
          <a:prstGeom prst="rect">
            <a:avLst/>
          </a:prstGeom>
        </p:spPr>
      </p:pic>
      <p:pic>
        <p:nvPicPr>
          <p:cNvPr id="1059" name="Picture 105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31" y="1618590"/>
            <a:ext cx="200081" cy="2000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91250" y="2779677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/>
              <a:t>jason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peterson</a:t>
            </a:r>
            <a:r>
              <a:rPr lang="en-US" sz="1000" strike="sngStrike" dirty="0"/>
              <a:t> </a:t>
            </a:r>
          </a:p>
          <a:p>
            <a:r>
              <a:rPr lang="en-US" sz="1000" strike="sngStrike" dirty="0"/>
              <a:t>hells angels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26" y="2541772"/>
            <a:ext cx="605099" cy="9093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98" y="2724083"/>
            <a:ext cx="897860" cy="89786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886525"/>
            <a:ext cx="1351086" cy="135108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741" y="4033241"/>
            <a:ext cx="1274088" cy="11546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454" y="6273737"/>
            <a:ext cx="811208" cy="58426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437" y="2706017"/>
            <a:ext cx="612994" cy="82026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432" y="2706016"/>
            <a:ext cx="683554" cy="82026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381" y="1282304"/>
            <a:ext cx="1575202" cy="882113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8140853" y="2706015"/>
            <a:ext cx="2144332" cy="736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266895" y="2702646"/>
            <a:ext cx="1670560" cy="8236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277372" y="2690288"/>
            <a:ext cx="879292" cy="931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889" y="1242036"/>
            <a:ext cx="1735407" cy="9507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62" y="2326971"/>
            <a:ext cx="491802" cy="491802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3542650" y="1876001"/>
            <a:ext cx="2188759" cy="7244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TextBox 1023"/>
          <p:cNvSpPr txBox="1"/>
          <p:nvPr/>
        </p:nvSpPr>
        <p:spPr>
          <a:xfrm>
            <a:off x="3605946" y="1852323"/>
            <a:ext cx="21545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!PRESIENT.AVABILITY</a:t>
            </a:r>
          </a:p>
          <a:p>
            <a:r>
              <a:rPr lang="en-US" dirty="0"/>
              <a:t>.</a:t>
            </a:r>
            <a:r>
              <a:rPr lang="en-US" sz="800" strike="sngStrike" dirty="0"/>
              <a:t>bane(</a:t>
            </a:r>
            <a:r>
              <a:rPr lang="en-US" sz="800" strike="sngStrike" dirty="0" err="1"/>
              <a:t>visa.playspan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err="1"/>
              <a:t>Apple.touch.footballl</a:t>
            </a:r>
            <a:endParaRPr lang="en-US" sz="800" strike="sngStrike" dirty="0"/>
          </a:p>
        </p:txBody>
      </p:sp>
      <p:sp>
        <p:nvSpPr>
          <p:cNvPr id="1025" name="Rectangle 1024"/>
          <p:cNvSpPr/>
          <p:nvPr/>
        </p:nvSpPr>
        <p:spPr>
          <a:xfrm>
            <a:off x="-3443" y="6157302"/>
            <a:ext cx="2063396" cy="7057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?HOMICIDE:MATT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52542" y="2537112"/>
            <a:ext cx="605100" cy="9585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8" name="Straight Connector 1027"/>
          <p:cNvCxnSpPr/>
          <p:nvPr/>
        </p:nvCxnSpPr>
        <p:spPr>
          <a:xfrm flipV="1">
            <a:off x="8756260" y="3169737"/>
            <a:ext cx="163765" cy="27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/>
          <p:cNvCxnSpPr/>
          <p:nvPr/>
        </p:nvCxnSpPr>
        <p:spPr>
          <a:xfrm flipV="1">
            <a:off x="9326860" y="2989433"/>
            <a:ext cx="191874" cy="64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Box 1031"/>
          <p:cNvSpPr txBox="1"/>
          <p:nvPr/>
        </p:nvSpPr>
        <p:spPr>
          <a:xfrm>
            <a:off x="2294740" y="5648196"/>
            <a:ext cx="245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 JFK.BULLET.SHOTOER</a:t>
            </a:r>
          </a:p>
        </p:txBody>
      </p:sp>
      <p:sp>
        <p:nvSpPr>
          <p:cNvPr id="1033" name="Rectangle 1032"/>
          <p:cNvSpPr/>
          <p:nvPr/>
        </p:nvSpPr>
        <p:spPr>
          <a:xfrm>
            <a:off x="554479" y="5660246"/>
            <a:ext cx="1081825" cy="5153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1034" name="TextBox 1033"/>
          <p:cNvSpPr txBox="1"/>
          <p:nvPr/>
        </p:nvSpPr>
        <p:spPr>
          <a:xfrm>
            <a:off x="1650272" y="5917906"/>
            <a:ext cx="28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DEBORHA</a:t>
            </a:r>
            <a:r>
              <a:rPr lang="en-US" dirty="0"/>
              <a:t> </a:t>
            </a:r>
            <a:r>
              <a:rPr lang="en-US" sz="800" strike="sngStrike" dirty="0"/>
              <a:t>Fremont Hub </a:t>
            </a:r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cocain</a:t>
            </a:r>
            <a:r>
              <a:rPr lang="en-US" dirty="0"/>
              <a:t>)</a:t>
            </a:r>
          </a:p>
        </p:txBody>
      </p:sp>
      <p:sp>
        <p:nvSpPr>
          <p:cNvPr id="1035" name="Rectangle 1034"/>
          <p:cNvSpPr/>
          <p:nvPr/>
        </p:nvSpPr>
        <p:spPr>
          <a:xfrm>
            <a:off x="4695790" y="5648196"/>
            <a:ext cx="1045427" cy="5495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1037" name="Rectangle 1036"/>
          <p:cNvSpPr/>
          <p:nvPr/>
        </p:nvSpPr>
        <p:spPr>
          <a:xfrm>
            <a:off x="1640960" y="563321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1980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082" y="2985346"/>
            <a:ext cx="2931692" cy="1835239"/>
          </a:xfrm>
          <a:prstGeom prst="rect">
            <a:avLst/>
          </a:prstGeom>
        </p:spPr>
      </p:pic>
      <p:cxnSp>
        <p:nvCxnSpPr>
          <p:cNvPr id="1044" name="Straight Arrow Connector 1043"/>
          <p:cNvCxnSpPr/>
          <p:nvPr/>
        </p:nvCxnSpPr>
        <p:spPr>
          <a:xfrm flipV="1">
            <a:off x="2293703" y="4918224"/>
            <a:ext cx="2206606" cy="729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49823" y="5675233"/>
            <a:ext cx="5191394" cy="5273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6" name="Picture 104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088" y="1290193"/>
            <a:ext cx="1468960" cy="83306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08790" y="2359325"/>
            <a:ext cx="534077" cy="5213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7" name="Picture 104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817" y="1134691"/>
            <a:ext cx="554273" cy="310393"/>
          </a:xfrm>
          <a:prstGeom prst="rect">
            <a:avLst/>
          </a:prstGeom>
        </p:spPr>
      </p:pic>
      <p:pic>
        <p:nvPicPr>
          <p:cNvPr id="1049" name="Picture 1048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703" y="1085324"/>
            <a:ext cx="323026" cy="376527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840849" y="1067535"/>
            <a:ext cx="947321" cy="479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51" name="Straight Connector 1050"/>
          <p:cNvCxnSpPr/>
          <p:nvPr/>
        </p:nvCxnSpPr>
        <p:spPr>
          <a:xfrm flipV="1">
            <a:off x="1962109" y="1161116"/>
            <a:ext cx="826061" cy="254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2" name="TextBox 1051"/>
          <p:cNvSpPr txBox="1"/>
          <p:nvPr/>
        </p:nvSpPr>
        <p:spPr>
          <a:xfrm>
            <a:off x="2832756" y="1086520"/>
            <a:ext cx="226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HOMCID:LUX</a:t>
            </a:r>
          </a:p>
        </p:txBody>
      </p:sp>
      <p:pic>
        <p:nvPicPr>
          <p:cNvPr id="1053" name="Picture 105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95" y="1056228"/>
            <a:ext cx="623604" cy="467101"/>
          </a:xfrm>
          <a:prstGeom prst="rect">
            <a:avLst/>
          </a:prstGeom>
        </p:spPr>
      </p:pic>
      <p:pic>
        <p:nvPicPr>
          <p:cNvPr id="1054" name="Picture 105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681" y="1064436"/>
            <a:ext cx="584880" cy="438095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921906" y="1001296"/>
            <a:ext cx="2626022" cy="573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5" name="TextBox 1054"/>
          <p:cNvSpPr txBox="1"/>
          <p:nvPr/>
        </p:nvSpPr>
        <p:spPr>
          <a:xfrm>
            <a:off x="4331150" y="1391304"/>
            <a:ext cx="12474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Steve.meiers@gmail.com</a:t>
            </a:r>
          </a:p>
        </p:txBody>
      </p:sp>
      <p:pic>
        <p:nvPicPr>
          <p:cNvPr id="1056" name="Picture 105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477" y="1640456"/>
            <a:ext cx="148132" cy="148132"/>
          </a:xfrm>
          <a:prstGeom prst="rect">
            <a:avLst/>
          </a:prstGeom>
        </p:spPr>
      </p:pic>
      <p:cxnSp>
        <p:nvCxnSpPr>
          <p:cNvPr id="1058" name="Straight Connector 1057"/>
          <p:cNvCxnSpPr/>
          <p:nvPr/>
        </p:nvCxnSpPr>
        <p:spPr>
          <a:xfrm flipV="1">
            <a:off x="2076995" y="1720204"/>
            <a:ext cx="711175" cy="160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826616" y="1582103"/>
            <a:ext cx="947321" cy="2531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1" name="Straight Connector 1060"/>
          <p:cNvCxnSpPr/>
          <p:nvPr/>
        </p:nvCxnSpPr>
        <p:spPr>
          <a:xfrm flipV="1">
            <a:off x="1973945" y="1687757"/>
            <a:ext cx="760939" cy="1923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3" name="Straight Arrow Connector 1062"/>
          <p:cNvCxnSpPr/>
          <p:nvPr/>
        </p:nvCxnSpPr>
        <p:spPr>
          <a:xfrm flipH="1">
            <a:off x="3513583" y="2348020"/>
            <a:ext cx="804309" cy="316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6" name="TextBox 1065"/>
          <p:cNvSpPr txBox="1"/>
          <p:nvPr/>
        </p:nvSpPr>
        <p:spPr>
          <a:xfrm>
            <a:off x="3271263" y="189190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</a:t>
            </a:r>
          </a:p>
        </p:txBody>
      </p:sp>
      <p:sp>
        <p:nvSpPr>
          <p:cNvPr id="1067" name="Rectangle 1066"/>
          <p:cNvSpPr/>
          <p:nvPr/>
        </p:nvSpPr>
        <p:spPr>
          <a:xfrm>
            <a:off x="-1194" y="2292735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3)</a:t>
            </a:r>
          </a:p>
        </p:txBody>
      </p:sp>
      <p:sp>
        <p:nvSpPr>
          <p:cNvPr id="1068" name="Rectangle 1067"/>
          <p:cNvSpPr/>
          <p:nvPr/>
        </p:nvSpPr>
        <p:spPr>
          <a:xfrm>
            <a:off x="48533" y="5675971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1)</a:t>
            </a:r>
          </a:p>
        </p:txBody>
      </p:sp>
      <p:sp>
        <p:nvSpPr>
          <p:cNvPr id="1069" name="TextBox 1068"/>
          <p:cNvSpPr txBox="1"/>
          <p:nvPr/>
        </p:nvSpPr>
        <p:spPr>
          <a:xfrm>
            <a:off x="2128400" y="632551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5)</a:t>
            </a:r>
          </a:p>
        </p:txBody>
      </p:sp>
      <p:pic>
        <p:nvPicPr>
          <p:cNvPr id="1072" name="Picture 107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384" y="2727334"/>
            <a:ext cx="1426316" cy="74996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395" y="2718096"/>
            <a:ext cx="747123" cy="747123"/>
          </a:xfrm>
          <a:prstGeom prst="rect">
            <a:avLst/>
          </a:prstGeom>
        </p:spPr>
      </p:pic>
      <p:pic>
        <p:nvPicPr>
          <p:cNvPr id="1073" name="Picture 107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024" y="2740098"/>
            <a:ext cx="577606" cy="322780"/>
          </a:xfrm>
          <a:prstGeom prst="rect">
            <a:avLst/>
          </a:prstGeom>
        </p:spPr>
      </p:pic>
      <p:cxnSp>
        <p:nvCxnSpPr>
          <p:cNvPr id="1075" name="Straight Connector 1074"/>
          <p:cNvCxnSpPr/>
          <p:nvPr/>
        </p:nvCxnSpPr>
        <p:spPr>
          <a:xfrm>
            <a:off x="10256234" y="2697963"/>
            <a:ext cx="1517197" cy="33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9948241" y="2706541"/>
            <a:ext cx="1867388" cy="8733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7" name="Straight Connector 1076"/>
          <p:cNvCxnSpPr/>
          <p:nvPr/>
        </p:nvCxnSpPr>
        <p:spPr>
          <a:xfrm flipV="1">
            <a:off x="687790" y="2567013"/>
            <a:ext cx="699497" cy="78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8" name="Picture 107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82" y="2948834"/>
            <a:ext cx="467380" cy="467380"/>
          </a:xfrm>
          <a:prstGeom prst="rect">
            <a:avLst/>
          </a:prstGeom>
        </p:spPr>
      </p:pic>
      <p:pic>
        <p:nvPicPr>
          <p:cNvPr id="1079" name="Picture 107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22" y="2950906"/>
            <a:ext cx="567201" cy="423219"/>
          </a:xfrm>
          <a:prstGeom prst="rect">
            <a:avLst/>
          </a:prstGeom>
        </p:spPr>
      </p:pic>
      <p:cxnSp>
        <p:nvCxnSpPr>
          <p:cNvPr id="1081" name="Straight Arrow Connector 1080"/>
          <p:cNvCxnSpPr/>
          <p:nvPr/>
        </p:nvCxnSpPr>
        <p:spPr>
          <a:xfrm flipV="1">
            <a:off x="1551227" y="2711941"/>
            <a:ext cx="726870" cy="267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2" name="Picture 108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73031" y="2277810"/>
            <a:ext cx="768547" cy="448223"/>
          </a:xfrm>
          <a:prstGeom prst="rect">
            <a:avLst/>
          </a:prstGeom>
        </p:spPr>
      </p:pic>
      <p:sp>
        <p:nvSpPr>
          <p:cNvPr id="1083" name="TextBox 1082"/>
          <p:cNvSpPr txBox="1"/>
          <p:nvPr/>
        </p:nvSpPr>
        <p:spPr>
          <a:xfrm>
            <a:off x="2272" y="485945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6)</a:t>
            </a:r>
          </a:p>
        </p:txBody>
      </p:sp>
      <p:pic>
        <p:nvPicPr>
          <p:cNvPr id="1084" name="Picture 1083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305" y="2250398"/>
            <a:ext cx="376486" cy="275898"/>
          </a:xfrm>
          <a:prstGeom prst="rect">
            <a:avLst/>
          </a:prstGeom>
        </p:spPr>
      </p:pic>
      <p:cxnSp>
        <p:nvCxnSpPr>
          <p:cNvPr id="1086" name="Straight Connector 1085"/>
          <p:cNvCxnSpPr/>
          <p:nvPr/>
        </p:nvCxnSpPr>
        <p:spPr>
          <a:xfrm flipV="1">
            <a:off x="4317892" y="2261234"/>
            <a:ext cx="893629" cy="2349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551068" y="1873122"/>
            <a:ext cx="2209406" cy="7636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87" name="Picture 108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384305" y="2796055"/>
            <a:ext cx="773482" cy="47053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32" y="6235856"/>
            <a:ext cx="447013" cy="60451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4682987" y="6108116"/>
            <a:ext cx="1147321" cy="621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937595" y="6259128"/>
            <a:ext cx="460449" cy="5812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437801" y="637489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365928" y="6348534"/>
            <a:ext cx="181863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KING.JFK</a:t>
            </a:r>
            <a:r>
              <a:rPr lang="en-US" strike="sngStrike" dirty="0"/>
              <a:t>(lee)</a:t>
            </a:r>
            <a:r>
              <a:rPr lang="en-US" dirty="0"/>
              <a:t>.INT</a:t>
            </a:r>
          </a:p>
          <a:p>
            <a:r>
              <a:rPr lang="en-US" sz="900" dirty="0" err="1"/>
              <a:t>nonPoliceHomelessliason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8311998" y="2240945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THE FREMONT HUB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250398" y="2157055"/>
            <a:ext cx="4674898" cy="1402947"/>
          </a:xfrm>
          <a:prstGeom prst="rect">
            <a:avLst/>
          </a:prstGeom>
          <a:solidFill>
            <a:srgbClr val="FFFFFF">
              <a:alpha val="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1" name="Straight Connector 1070"/>
          <p:cNvCxnSpPr>
            <a:endCxn id="40" idx="1"/>
          </p:cNvCxnSpPr>
          <p:nvPr/>
        </p:nvCxnSpPr>
        <p:spPr>
          <a:xfrm flipV="1">
            <a:off x="7212463" y="2858529"/>
            <a:ext cx="4712833" cy="721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292711" y="2180144"/>
            <a:ext cx="970861" cy="139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7280978" y="2304850"/>
            <a:ext cx="1118272" cy="511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461803" y="2510589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V2:FBI:KIDNAPPING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305703" y="2336297"/>
            <a:ext cx="1024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SQ.CPVA.§187.PREA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31516" y="265461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ATOMCLOCK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088" y="5448494"/>
            <a:ext cx="781401" cy="78140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30248" y="5577566"/>
            <a:ext cx="888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Anglea.gorbahce</a:t>
            </a:r>
            <a:endParaRPr lang="en-US" sz="800" strike="sngStrike" dirty="0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2732569" y="6465194"/>
            <a:ext cx="507088" cy="22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3369555" y="6348534"/>
            <a:ext cx="1100330" cy="325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2231160" y="876338"/>
            <a:ext cx="501409" cy="365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5094144" y="1064436"/>
            <a:ext cx="303900" cy="17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92234" y="3450035"/>
            <a:ext cx="12153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HOMICDIE:KYRSTAL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81970" y="2282207"/>
            <a:ext cx="1107327" cy="1373366"/>
          </a:xfrm>
          <a:prstGeom prst="rect">
            <a:avLst/>
          </a:prstGeom>
          <a:solidFill>
            <a:srgbClr val="FFFFFF">
              <a:alpha val="60000"/>
            </a:srgb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1782082" y="4121487"/>
            <a:ext cx="1234565" cy="313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879625" y="3322312"/>
            <a:ext cx="196797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WAR.VIRIGN.MARY</a:t>
            </a:r>
          </a:p>
          <a:p>
            <a:r>
              <a:rPr lang="en-US" sz="1000" strike="sngStrike" dirty="0" err="1"/>
              <a:t>Gheoh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dj,garage</a:t>
            </a:r>
            <a:r>
              <a:rPr lang="en-US" sz="1000" strike="sngStrike" dirty="0"/>
              <a:t>)</a:t>
            </a:r>
          </a:p>
          <a:p>
            <a:r>
              <a:rPr lang="en-US" sz="1000" dirty="0"/>
              <a:t>WAR</a:t>
            </a:r>
            <a:r>
              <a:rPr lang="en-US" sz="1000" strike="sngStrike" dirty="0"/>
              <a:t>.(</a:t>
            </a:r>
            <a:r>
              <a:rPr lang="en-US" sz="1000" strike="sngStrike" dirty="0" err="1"/>
              <a:t>Anglea</a:t>
            </a:r>
            <a:r>
              <a:rPr lang="en-US" sz="1000" strike="sngStrike" dirty="0"/>
              <a:t> 1M apt)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098778" y="3605568"/>
            <a:ext cx="460356" cy="417389"/>
          </a:xfrm>
          <a:prstGeom prst="rect">
            <a:avLst/>
          </a:prstGeom>
        </p:spPr>
      </p:pic>
      <p:cxnSp>
        <p:nvCxnSpPr>
          <p:cNvPr id="94" name="Straight Connector 93"/>
          <p:cNvCxnSpPr>
            <a:stCxn id="90" idx="2"/>
          </p:cNvCxnSpPr>
          <p:nvPr/>
        </p:nvCxnSpPr>
        <p:spPr>
          <a:xfrm flipV="1">
            <a:off x="2863613" y="3509263"/>
            <a:ext cx="962445" cy="490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149704" y="3606946"/>
            <a:ext cx="362456" cy="463608"/>
          </a:xfrm>
          <a:prstGeom prst="rect">
            <a:avLst/>
          </a:prstGeom>
          <a:solidFill>
            <a:srgbClr val="FFFFFF">
              <a:alpha val="60000"/>
            </a:srgbClr>
          </a:solidFill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0" idx="2"/>
          </p:cNvCxnSpPr>
          <p:nvPr/>
        </p:nvCxnSpPr>
        <p:spPr>
          <a:xfrm flipV="1">
            <a:off x="2863613" y="3696256"/>
            <a:ext cx="695521" cy="303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530420" y="1078109"/>
            <a:ext cx="300227" cy="479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451271" y="1080274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COURT</a:t>
            </a:r>
          </a:p>
          <a:p>
            <a:r>
              <a:rPr lang="en-US" sz="800" dirty="0"/>
              <a:t> CASH</a:t>
            </a:r>
          </a:p>
          <a:p>
            <a:r>
              <a:rPr lang="en-US" sz="800" dirty="0"/>
              <a:t> REGISTER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10803135" y="3620494"/>
            <a:ext cx="1336637" cy="7390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/>
          <p:cNvSpPr/>
          <p:nvPr/>
        </p:nvSpPr>
        <p:spPr>
          <a:xfrm>
            <a:off x="10437657" y="3542291"/>
            <a:ext cx="362983" cy="7390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 rot="16200000">
            <a:off x="10298094" y="389716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77" y="5448494"/>
            <a:ext cx="738788" cy="738788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7461803" y="5633210"/>
            <a:ext cx="3927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DEBORH,  HOMCI:JESUS(</a:t>
            </a:r>
            <a:r>
              <a:rPr lang="en-US" dirty="0" err="1"/>
              <a:t>JOEB,steve</a:t>
            </a:r>
            <a:r>
              <a:rPr lang="en-US" dirty="0"/>
              <a:t>)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484688" y="5562068"/>
            <a:ext cx="16546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From Fremont and from Foster City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504464" y="5397891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158" y="4898888"/>
            <a:ext cx="876300" cy="87630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4110463" y="2126663"/>
            <a:ext cx="1075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Jay[] </a:t>
            </a:r>
            <a:r>
              <a:rPr lang="en-US" dirty="0" err="1"/>
              <a:t>vaze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4891938" y="2280790"/>
            <a:ext cx="824835" cy="334603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V="1">
            <a:off x="4856791" y="2076568"/>
            <a:ext cx="968113" cy="613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58" y="4865961"/>
            <a:ext cx="1103788" cy="703125"/>
          </a:xfrm>
          <a:prstGeom prst="rect">
            <a:avLst/>
          </a:prstGeom>
        </p:spPr>
      </p:pic>
      <p:sp>
        <p:nvSpPr>
          <p:cNvPr id="187" name="Rectangle 18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65726" y="2262250"/>
            <a:ext cx="870390" cy="1059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5" name="Straight Arrow Connector 114"/>
          <p:cNvCxnSpPr>
            <a:stCxn id="187" idx="1"/>
          </p:cNvCxnSpPr>
          <p:nvPr/>
        </p:nvCxnSpPr>
        <p:spPr>
          <a:xfrm>
            <a:off x="3236116" y="2791764"/>
            <a:ext cx="611484" cy="474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3521806" y="6287238"/>
            <a:ext cx="37328" cy="13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197190" y="2518522"/>
            <a:ext cx="676574" cy="382966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3340070" y="2526091"/>
            <a:ext cx="298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INTERNET PAYMENTS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453210" y="2572512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CyberSource</a:t>
            </a:r>
            <a:endParaRPr lang="en-US" sz="800" dirty="0"/>
          </a:p>
        </p:txBody>
      </p:sp>
      <p:cxnSp>
        <p:nvCxnSpPr>
          <p:cNvPr id="124" name="Straight Connector 123"/>
          <p:cNvCxnSpPr>
            <a:endCxn id="119" idx="2"/>
          </p:cNvCxnSpPr>
          <p:nvPr/>
        </p:nvCxnSpPr>
        <p:spPr>
          <a:xfrm>
            <a:off x="6117198" y="2477401"/>
            <a:ext cx="418279" cy="424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480094" y="274224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2010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605945" y="168993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2008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1118421" y="204904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2008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049981" y="6032507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943450" y="4865960"/>
            <a:ext cx="1116572" cy="7334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3643481" y="1788588"/>
            <a:ext cx="1568040" cy="570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6091746" y="3777686"/>
            <a:ext cx="2068891" cy="1073026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925302" y="5531201"/>
            <a:ext cx="1319546" cy="752640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947176" y="5511455"/>
            <a:ext cx="1287531" cy="796364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4016173" y="5512306"/>
            <a:ext cx="1195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SQ.CPVA</a:t>
            </a:r>
          </a:p>
          <a:p>
            <a:r>
              <a:rPr lang="en-US" dirty="0"/>
              <a:t>§187.PREA</a:t>
            </a:r>
          </a:p>
        </p:txBody>
      </p:sp>
    </p:spTree>
    <p:extLst>
      <p:ext uri="{BB962C8B-B14F-4D97-AF65-F5344CB8AC3E}">
        <p14:creationId xmlns:p14="http://schemas.microsoft.com/office/powerpoint/2010/main" val="23555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AutoShape 2" descr="barack obama from www.whitehouse.gov">
            <a:extLst>
              <a:ext uri="{FF2B5EF4-FFF2-40B4-BE49-F238E27FC236}">
                <a16:creationId xmlns:a16="http://schemas.microsoft.com/office/drawing/2014/main" id="{6E361BEC-0E0B-4434-A076-9870B95C28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40" y="1821569"/>
            <a:ext cx="2057400" cy="16192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108960" y="1863995"/>
            <a:ext cx="4176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Death letter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Davinci</a:t>
            </a:r>
            <a:r>
              <a:rPr lang="en-US" dirty="0"/>
              <a:t> </a:t>
            </a:r>
            <a:r>
              <a:rPr lang="en-US" dirty="0" err="1"/>
              <a:t>Exibit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JFK(KING.DEA</a:t>
            </a:r>
            <a:r>
              <a:rPr lang="en-US" strike="sngStrike" dirty="0"/>
              <a:t>(“</a:t>
            </a:r>
            <a:r>
              <a:rPr lang="en-US" strike="sngStrike" dirty="0" err="1"/>
              <a:t>oli</a:t>
            </a:r>
            <a:r>
              <a:rPr lang="en-US" strike="sngStrike" dirty="0"/>
              <a:t> </a:t>
            </a:r>
            <a:r>
              <a:rPr lang="en-US" strike="sngStrike" dirty="0" err="1"/>
              <a:t>herion</a:t>
            </a:r>
            <a:r>
              <a:rPr lang="en-US" strike="sngStrike" dirty="0"/>
              <a:t>”).</a:t>
            </a:r>
            <a:r>
              <a:rPr lang="en-US" dirty="0" err="1"/>
              <a:t>pornagrphr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59435" y="2222216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2015/16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0112" y="2673620"/>
            <a:ext cx="364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11:45 §Baby Death Threats Shopping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146837" y="3977073"/>
            <a:ext cx="2818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mgm</a:t>
            </a:r>
            <a:r>
              <a:rPr lang="en-US" dirty="0"/>
              <a:t> grand </a:t>
            </a:r>
            <a:r>
              <a:rPr lang="en-US" dirty="0" err="1"/>
              <a:t>hoetle</a:t>
            </a:r>
            <a:r>
              <a:rPr lang="en-US" dirty="0"/>
              <a:t> 2011 </a:t>
            </a:r>
            <a:r>
              <a:rPr lang="en-US" dirty="0" err="1"/>
              <a:t>ceo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108960" y="1194816"/>
            <a:ext cx="375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HOMCIE:LUX:VIGIINA:LV mob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712" y="2337362"/>
            <a:ext cx="1028700" cy="1524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40179" y="1995125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4"/>
              </a:rPr>
              <a:t>Joseph </a:t>
            </a:r>
            <a:r>
              <a:rPr lang="en-US" dirty="0" err="1">
                <a:solidFill>
                  <a:srgbClr val="202124"/>
                </a:solidFill>
                <a:latin typeface="Roboto"/>
                <a:hlinkClick r:id="rId4"/>
              </a:rPr>
              <a:t>DePinto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096" y="1497908"/>
            <a:ext cx="1590364" cy="1590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880" y="1263590"/>
            <a:ext cx="1410030" cy="14100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97520" y="3099362"/>
            <a:ext cx="10310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12Y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763524" y="4346405"/>
            <a:ext cx="11026140" cy="15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98316" y="3916023"/>
            <a:ext cx="8843969" cy="33113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961438" y="1225899"/>
            <a:ext cx="1015582" cy="27312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01" y="4564253"/>
            <a:ext cx="1570722" cy="191891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960" y="4586725"/>
            <a:ext cx="2926820" cy="194766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6829712" y="1564148"/>
            <a:ext cx="4143088" cy="1788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901256" y="2548481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VIRINGIA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661" y="4544656"/>
            <a:ext cx="2133600" cy="21431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901256" y="491115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9241136" y="2995039"/>
            <a:ext cx="359482" cy="1512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25539" y="5267379"/>
            <a:ext cx="325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WAR/CHECKPOINT CHARLEI CASH REGISTER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15239" y="4595917"/>
            <a:ext cx="225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 CLOCK TOWER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706207" y="5057605"/>
            <a:ext cx="10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IMPORT</a:t>
            </a:r>
            <a:r>
              <a:rPr lang="en-US" dirty="0"/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350224" y="2942595"/>
            <a:ext cx="2537634" cy="808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350224" y="2917814"/>
            <a:ext cx="527577" cy="8332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891033" y="3256153"/>
            <a:ext cx="1915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HOMICIDE:LV-FRA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57394" y="2939185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24th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226488" y="3751109"/>
            <a:ext cx="2691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HOMICIDE:SUNSTORK(2011: </a:t>
            </a:r>
            <a:r>
              <a:rPr lang="en-US" sz="800" strike="sngStrike" dirty="0"/>
              <a:t>Kodak 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 red Christmas ball)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102129" y="3532251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6035780" y="1863995"/>
            <a:ext cx="4527946" cy="1997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99" y="1689287"/>
            <a:ext cx="1308184" cy="1308184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023051" y="1225899"/>
            <a:ext cx="8359737" cy="27312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97169" y="2121815"/>
            <a:ext cx="2374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§Attempted Murder</a:t>
            </a:r>
          </a:p>
          <a:p>
            <a:r>
              <a:rPr lang="en-US" dirty="0"/>
              <a:t>§Murder</a:t>
            </a:r>
          </a:p>
          <a:p>
            <a:r>
              <a:rPr lang="en-US" dirty="0"/>
              <a:t>§Theft</a:t>
            </a:r>
          </a:p>
          <a:p>
            <a:r>
              <a:rPr lang="en-US" dirty="0"/>
              <a:t>§FBI:WDM for </a:t>
            </a:r>
            <a:r>
              <a:rPr lang="en-US" dirty="0" err="1"/>
              <a:t>Olmpics</a:t>
            </a:r>
            <a:r>
              <a:rPr lang="en-US" dirty="0"/>
              <a:t> </a:t>
            </a:r>
          </a:p>
        </p:txBody>
      </p:sp>
      <p:sp>
        <p:nvSpPr>
          <p:cNvPr id="49" name="Oval 48"/>
          <p:cNvSpPr/>
          <p:nvPr/>
        </p:nvSpPr>
        <p:spPr>
          <a:xfrm>
            <a:off x="9301302" y="2995039"/>
            <a:ext cx="438916" cy="35181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9532675" y="3018111"/>
            <a:ext cx="398707" cy="30403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9241135" y="2997471"/>
            <a:ext cx="716785" cy="3864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9358360" y="2961475"/>
            <a:ext cx="666442" cy="246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343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256" y="3783316"/>
            <a:ext cx="1848218" cy="10446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993" y="3783316"/>
            <a:ext cx="674373" cy="8238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341" y="4010799"/>
            <a:ext cx="576628" cy="64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96" y="3866178"/>
            <a:ext cx="851402" cy="85140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73647" y="3672926"/>
            <a:ext cx="1656657" cy="115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905018" y="3707484"/>
            <a:ext cx="1874693" cy="12718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676141" y="3926794"/>
            <a:ext cx="733547" cy="8296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7525" y="3700392"/>
            <a:ext cx="683462" cy="99070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945287" y="3638409"/>
            <a:ext cx="970384" cy="12718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208450" y="3915668"/>
            <a:ext cx="1143000" cy="809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077525" y="3881151"/>
            <a:ext cx="612796" cy="736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711857" y="3898250"/>
            <a:ext cx="742327" cy="827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404" y="4010799"/>
            <a:ext cx="822473" cy="73262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9605932" y="3686833"/>
            <a:ext cx="970384" cy="12718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9290949" y="3918700"/>
            <a:ext cx="1143000" cy="809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5373" y="3655965"/>
            <a:ext cx="1521709" cy="119764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988143" y="3638409"/>
            <a:ext cx="1614822" cy="12718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38385" y="871404"/>
            <a:ext cx="18614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CREDIT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132746" y="5253963"/>
            <a:ext cx="3257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2016 WAR/CHECKPOINT CHARLEI CASH REGISTER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122462" y="5861490"/>
            <a:ext cx="1017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IMPORT</a:t>
            </a:r>
            <a:r>
              <a:rPr lang="en-US" dirty="0"/>
              <a:t>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54806" y="5162722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FIRESTRUCK SIRNECE: 12:15PM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24998" y="6011978"/>
            <a:ext cx="585282" cy="43768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569" y="5905342"/>
            <a:ext cx="1117976" cy="30490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30" y="5929939"/>
            <a:ext cx="519727" cy="51972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250" y="4947564"/>
            <a:ext cx="884319" cy="88431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9011" y="2219023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-48586" y="6263895"/>
            <a:ext cx="7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7568" y="886793"/>
            <a:ext cx="4869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IMPORT:</a:t>
            </a:r>
            <a:r>
              <a:rPr lang="en-US" dirty="0"/>
              <a:t>KOREAN WAR </a:t>
            </a:r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/>
              <a:t> </a:t>
            </a:r>
            <a:r>
              <a:rPr lang="en-US" sz="800" strike="sngStrike" dirty="0" err="1"/>
              <a:t>amy</a:t>
            </a:r>
            <a:r>
              <a:rPr lang="en-US" sz="800" strike="sngStrike" dirty="0"/>
              <a:t> leather 1carro,Jamie </a:t>
            </a:r>
            <a:r>
              <a:rPr lang="en-US" sz="800" strike="sngStrike" dirty="0" err="1"/>
              <a:t>tiemo</a:t>
            </a:r>
            <a:endParaRPr lang="en-US" sz="8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120" y="1150465"/>
            <a:ext cx="876300" cy="87630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160638" y="2058340"/>
            <a:ext cx="11825416" cy="8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104674" y="1420810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862" y="2347097"/>
            <a:ext cx="851402" cy="85140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28132" y="5920707"/>
            <a:ext cx="1209413" cy="5306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060868" y="5849326"/>
            <a:ext cx="1558023" cy="714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417" y="3021085"/>
            <a:ext cx="873161" cy="87316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24" y="2136050"/>
            <a:ext cx="620520" cy="744623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890318" y="4132009"/>
            <a:ext cx="2537634" cy="808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890318" y="4107228"/>
            <a:ext cx="527577" cy="8332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431127" y="4445567"/>
            <a:ext cx="1915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HOMICIDE:LV-FRA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97488" y="4128599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24th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42223" y="472166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709858" y="5528840"/>
            <a:ext cx="2537634" cy="808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4709858" y="5504059"/>
            <a:ext cx="527577" cy="8332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5137272" y="5842398"/>
            <a:ext cx="2142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FRA-HOMCEI:LUX:LV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317028" y="5525430"/>
            <a:ext cx="131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Janurary</a:t>
            </a:r>
            <a:r>
              <a:rPr lang="en-US" dirty="0"/>
              <a:t> 1st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61763" y="611849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72" name="Rectangle 71"/>
          <p:cNvSpPr/>
          <p:nvPr/>
        </p:nvSpPr>
        <p:spPr>
          <a:xfrm>
            <a:off x="4789451" y="2359400"/>
            <a:ext cx="2537634" cy="8085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789451" y="2334619"/>
            <a:ext cx="527577" cy="8332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788558" y="2672958"/>
            <a:ext cx="998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/>
              <a:t>SFO-FRA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5396621" y="235599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24th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541356" y="294905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90318" y="2395311"/>
            <a:ext cx="2456333" cy="6882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4877063" y="4230628"/>
            <a:ext cx="2456333" cy="6882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4747984" y="5587976"/>
            <a:ext cx="2456333" cy="6882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687" y="5056525"/>
            <a:ext cx="397843" cy="597852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4973646" y="1130364"/>
            <a:ext cx="1897729" cy="379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38" y="6027064"/>
            <a:ext cx="620520" cy="74462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154" y="2885802"/>
            <a:ext cx="358334" cy="543407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490848" y="2913881"/>
            <a:ext cx="378640" cy="5673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7419256" y="2880673"/>
            <a:ext cx="586117" cy="548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66" y="2917537"/>
            <a:ext cx="318222" cy="318222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545742" y="2897429"/>
            <a:ext cx="415643" cy="3383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09" y="2977194"/>
            <a:ext cx="383062" cy="234909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16" y="2837357"/>
            <a:ext cx="445155" cy="443177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710376" y="2845384"/>
            <a:ext cx="702603" cy="4351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7829890" y="2947910"/>
            <a:ext cx="538681" cy="264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7492440" y="2983248"/>
            <a:ext cx="145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DEA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herion</a:t>
            </a:r>
            <a:r>
              <a:rPr lang="en-US" sz="900" strike="sngStrike" dirty="0"/>
              <a:t>,).</a:t>
            </a:r>
            <a:r>
              <a:rPr lang="en-US" sz="900" dirty="0"/>
              <a:t>SQ.</a:t>
            </a:r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9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kevin</a:t>
            </a:r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900" dirty="0"/>
              <a:t>.$25,000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300" y="3102540"/>
            <a:ext cx="397843" cy="597852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 flipH="1">
            <a:off x="2300488" y="1460631"/>
            <a:ext cx="2804186" cy="283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799" y="4128599"/>
            <a:ext cx="299665" cy="299665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2956799" y="4010799"/>
            <a:ext cx="472201" cy="434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452924" y="380538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$100,000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526154" y="3898556"/>
            <a:ext cx="1039975" cy="8296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487975" y="4179927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$466,000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522909" y="3906578"/>
            <a:ext cx="1039975" cy="8296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992884" y="4652021"/>
            <a:ext cx="17155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!</a:t>
            </a:r>
            <a:r>
              <a:rPr lang="en-US" sz="900" dirty="0" err="1"/>
              <a:t>hOMCIE:JESJS</a:t>
            </a:r>
            <a:r>
              <a:rPr lang="en-US" sz="900" dirty="0"/>
              <a:t>(</a:t>
            </a:r>
            <a:r>
              <a:rPr lang="en-US" sz="900" dirty="0" err="1"/>
              <a:t>nonPocliTRXLogi</a:t>
            </a:r>
            <a:r>
              <a:rPr lang="en-US" sz="900" dirty="0"/>
              <a:t>)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459" y="4043752"/>
            <a:ext cx="683874" cy="683874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347420" y="28762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07943" y="56387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956903" y="2565431"/>
            <a:ext cx="1726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</a:t>
            </a:r>
            <a:r>
              <a:rPr lang="en-US" sz="800" strike="sngStrike" dirty="0"/>
              <a:t> 9/11</a:t>
            </a:r>
          </a:p>
          <a:p>
            <a:r>
              <a:rPr lang="en-US" sz="800" dirty="0" err="1"/>
              <a:t>PENTAGON.</a:t>
            </a:r>
            <a:r>
              <a:rPr lang="en-US" sz="800" strike="sngStrike" dirty="0" err="1"/>
              <a:t>emea</a:t>
            </a:r>
            <a:r>
              <a:rPr lang="en-US" sz="800" dirty="0"/>
              <a:t> </a:t>
            </a:r>
          </a:p>
          <a:p>
            <a:r>
              <a:rPr lang="en-US" sz="800" dirty="0"/>
              <a:t>HOMCI:JEJSE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gheoho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) HAMBURG)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983084" y="2588355"/>
            <a:ext cx="1685242" cy="4577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890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513" y="1467852"/>
            <a:ext cx="9535749" cy="5069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06" y="1467852"/>
            <a:ext cx="1517110" cy="15171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0816389" y="974558"/>
            <a:ext cx="1375611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745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</p:spTree>
    <p:extLst>
      <p:ext uri="{BB962C8B-B14F-4D97-AF65-F5344CB8AC3E}">
        <p14:creationId xmlns:p14="http://schemas.microsoft.com/office/powerpoint/2010/main" val="345634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9870511" y="974558"/>
            <a:ext cx="232149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9745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2" name="Rectangle 1"/>
          <p:cNvSpPr/>
          <p:nvPr/>
        </p:nvSpPr>
        <p:spPr>
          <a:xfrm>
            <a:off x="1603363" y="3194977"/>
            <a:ext cx="54694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Fired 2019	Fired 2020	</a:t>
            </a:r>
          </a:p>
          <a:p>
            <a:r>
              <a:rPr lang="en-US" dirty="0"/>
              <a:t>		</a:t>
            </a:r>
            <a:r>
              <a:rPr lang="en-US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202122"/>
                </a:solidFill>
                <a:latin typeface="Arial" panose="020B0604020202020204" pitchFamily="34" charset="0"/>
              </a:rPr>
              <a:t>Murren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747" y="1881872"/>
            <a:ext cx="1308184" cy="13081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16" y="1881872"/>
            <a:ext cx="1308184" cy="13081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41032" y="1479884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MGM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55595" y="1491379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MGM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36695" y="1491379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SEPHONRA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005" y="1969869"/>
            <a:ext cx="1192630" cy="11008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340" y="1881872"/>
            <a:ext cx="1223963" cy="122396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973303" y="1881872"/>
            <a:ext cx="692192" cy="1065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06375" y="40651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39" y="4049169"/>
            <a:ext cx="1173969" cy="8057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723084" y="4452044"/>
            <a:ext cx="1707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Micheala</a:t>
            </a:r>
            <a:r>
              <a:rPr lang="en-US" dirty="0"/>
              <a:t> §Theft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268" y="4065111"/>
            <a:ext cx="478510" cy="9753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39" y="5180838"/>
            <a:ext cx="1173969" cy="8057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69706" y="5325610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 DAVID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976" y="5096059"/>
            <a:ext cx="478510" cy="97530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566484" y="5096059"/>
            <a:ext cx="737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Davut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29647" y="521438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683923" y="1503605"/>
            <a:ext cx="4363735" cy="1642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9687" y="2099090"/>
            <a:ext cx="2142857" cy="59047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9822654" y="2836271"/>
            <a:ext cx="1089764" cy="1639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122013" y="1547705"/>
            <a:ext cx="386614" cy="1642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91" y="4029950"/>
            <a:ext cx="820561" cy="82056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821578" y="3916326"/>
            <a:ext cx="1631284" cy="1264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916853" y="3960426"/>
            <a:ext cx="1131513" cy="10012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64289" y="4900699"/>
            <a:ext cx="2996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IMPROT</a:t>
            </a:r>
            <a:r>
              <a:rPr lang="en-US" dirty="0"/>
              <a:t> 9/11 CAMP DAVID </a:t>
            </a:r>
            <a:r>
              <a:rPr lang="en-US" sz="800" strike="sngStrike" dirty="0" err="1"/>
              <a:t>davut</a:t>
            </a:r>
            <a:endParaRPr lang="en-US" sz="8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638" y="3997348"/>
            <a:ext cx="1820110" cy="227287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117844" y="2099090"/>
            <a:ext cx="2283709" cy="555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8502136" y="2099090"/>
            <a:ext cx="1331774" cy="555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37220" y="1029031"/>
            <a:ext cx="73539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986839" y="107396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/>
              <a:t> </a:t>
            </a:r>
            <a:r>
              <a:rPr lang="en-US" sz="900" strike="sngStrike" dirty="0"/>
              <a:t>ports </a:t>
            </a:r>
            <a:r>
              <a:rPr lang="en-US" sz="900" strike="sngStrike" dirty="0" err="1"/>
              <a:t>aws</a:t>
            </a:r>
            <a:endParaRPr lang="en-US" sz="9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851" y="1120571"/>
            <a:ext cx="371454" cy="37145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5298332" y="1157729"/>
            <a:ext cx="674971" cy="12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897553" y="1107484"/>
            <a:ext cx="964627" cy="3723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865790" y="1084568"/>
            <a:ext cx="964627" cy="3723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8780745" y="4850511"/>
            <a:ext cx="348852" cy="65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628794" y="4249777"/>
            <a:ext cx="64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Kit/o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798187" y="5179003"/>
            <a:ext cx="1332259" cy="7990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887192" y="4016371"/>
            <a:ext cx="1332259" cy="7990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699261" y="3943450"/>
            <a:ext cx="478851" cy="1004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747550" y="5096059"/>
            <a:ext cx="478851" cy="1004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799" y="3983039"/>
            <a:ext cx="608298" cy="278498"/>
          </a:xfrm>
          <a:prstGeom prst="rect">
            <a:avLst/>
          </a:prstGeom>
        </p:spPr>
      </p:pic>
      <p:cxnSp>
        <p:nvCxnSpPr>
          <p:cNvPr id="67" name="Straight Connector 66"/>
          <p:cNvCxnSpPr>
            <a:endCxn id="58" idx="0"/>
          </p:cNvCxnSpPr>
          <p:nvPr/>
        </p:nvCxnSpPr>
        <p:spPr>
          <a:xfrm>
            <a:off x="8442542" y="3916326"/>
            <a:ext cx="507430" cy="333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26" y="4452044"/>
            <a:ext cx="1221223" cy="53835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85638" y="4233480"/>
            <a:ext cx="18918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St. </a:t>
            </a:r>
            <a:r>
              <a:rPr lang="en-US" sz="900" dirty="0" err="1"/>
              <a:t>Francio.St</a:t>
            </a:r>
            <a:r>
              <a:rPr lang="en-US" sz="900" dirty="0"/>
              <a:t>. </a:t>
            </a:r>
            <a:r>
              <a:rPr lang="en-US" sz="900" dirty="0" err="1"/>
              <a:t>AnslemoGeorge</a:t>
            </a:r>
            <a:r>
              <a:rPr lang="en-US" sz="900" dirty="0"/>
              <a:t> Lukas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131113" y="4264570"/>
            <a:ext cx="1862007" cy="7412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-4818" y="3979762"/>
            <a:ext cx="2593443" cy="61957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DAVID vs </a:t>
            </a:r>
            <a:r>
              <a:rPr lang="en-US" dirty="0" err="1"/>
              <a:t>Goloath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6088" y="4233480"/>
            <a:ext cx="1870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Persion</a:t>
            </a:r>
            <a:r>
              <a:rPr lang="en-US" dirty="0"/>
              <a:t>, </a:t>
            </a:r>
            <a:r>
              <a:rPr lang="en-US" dirty="0" err="1"/>
              <a:t>Compnay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26572" y="1868209"/>
            <a:ext cx="2593443" cy="61957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DAVID vs </a:t>
            </a:r>
            <a:r>
              <a:rPr lang="en-US" dirty="0" err="1"/>
              <a:t>Goloath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0" y="2245022"/>
            <a:ext cx="18170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PENTEGON.</a:t>
            </a:r>
            <a:r>
              <a:rPr lang="en-US" strike="sngStrike" dirty="0" err="1"/>
              <a:t>emea</a:t>
            </a:r>
            <a:endParaRPr lang="en-US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-86948" y="3644985"/>
            <a:ext cx="1548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ATOMICCLOCK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415266" y="3921218"/>
            <a:ext cx="844433" cy="1004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462980" y="5133215"/>
            <a:ext cx="844433" cy="1004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759709" y="5100683"/>
            <a:ext cx="1670444" cy="1004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 flipV="1">
            <a:off x="6280113" y="2993085"/>
            <a:ext cx="763904" cy="155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7699261" y="4029950"/>
            <a:ext cx="418583" cy="931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206607" y="3997348"/>
            <a:ext cx="690946" cy="897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60" idx="1"/>
          </p:cNvCxnSpPr>
          <p:nvPr/>
        </p:nvCxnSpPr>
        <p:spPr>
          <a:xfrm>
            <a:off x="3841964" y="5214381"/>
            <a:ext cx="1288482" cy="364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733851" y="3994138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 </a:t>
            </a:r>
            <a:r>
              <a:rPr lang="en-US" dirty="0" err="1"/>
              <a:t>michelbach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745301" y="3890329"/>
            <a:ext cx="1670444" cy="1004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532340" y="1547705"/>
            <a:ext cx="454499" cy="422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2588625" y="2245022"/>
            <a:ext cx="3273555" cy="748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1655595" y="3352800"/>
            <a:ext cx="4317708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3532340" y="3454400"/>
            <a:ext cx="811060" cy="386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-4818" y="885040"/>
            <a:ext cx="12193533" cy="59125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42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792" y="2465676"/>
            <a:ext cx="820561" cy="8205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Rectangle 8"/>
          <p:cNvSpPr/>
          <p:nvPr/>
        </p:nvSpPr>
        <p:spPr>
          <a:xfrm>
            <a:off x="2317314" y="1967861"/>
            <a:ext cx="4121065" cy="241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29148" y="2263965"/>
            <a:ext cx="1806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Thought you were </a:t>
            </a:r>
            <a:r>
              <a:rPr lang="en-US" dirty="0" err="1"/>
              <a:t>gon</a:t>
            </a:r>
            <a:r>
              <a:rPr lang="en-US" dirty="0"/>
              <a:t> to kill someone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13" y="897899"/>
            <a:ext cx="4139035" cy="10448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546" y="3360085"/>
            <a:ext cx="1153214" cy="105440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401289" y="1884432"/>
            <a:ext cx="100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2013/14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789122" y="2189368"/>
            <a:ext cx="1083503" cy="1192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604210" y="2296585"/>
            <a:ext cx="1627284" cy="10012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103" y="1926321"/>
            <a:ext cx="2363189" cy="1772392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864279" y="1459162"/>
            <a:ext cx="466594" cy="1006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Las Vegasphere 2018: Day 1 (IBM Think) | The Notes Guy in Seattl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015" y="1897694"/>
            <a:ext cx="2363243" cy="177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774103" y="1601032"/>
            <a:ext cx="5062155" cy="22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4103" y="1202350"/>
            <a:ext cx="1474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Presenation</a:t>
            </a:r>
            <a:r>
              <a:rPr lang="en-US" dirty="0"/>
              <a:t> 2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3428" y="5348278"/>
            <a:ext cx="1504762" cy="4000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6653428" y="5070876"/>
            <a:ext cx="971929" cy="1000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777" y="5209965"/>
            <a:ext cx="861752" cy="8617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592167" y="5329069"/>
            <a:ext cx="1566023" cy="4371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263604" y="5329069"/>
            <a:ext cx="1566023" cy="4371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6682843" y="3795159"/>
            <a:ext cx="5292039" cy="16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04" y="3590022"/>
            <a:ext cx="847762" cy="63500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14" y="5329069"/>
            <a:ext cx="1686153" cy="112205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653428" y="4746389"/>
            <a:ext cx="5062155" cy="22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668427" y="4335070"/>
            <a:ext cx="154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Presentation 3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259" y="5443922"/>
            <a:ext cx="1504762" cy="40000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720259" y="5166520"/>
            <a:ext cx="971929" cy="1000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608" y="5305609"/>
            <a:ext cx="861752" cy="86175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58998" y="5424713"/>
            <a:ext cx="1566023" cy="4371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30435" y="5424713"/>
            <a:ext cx="1566023" cy="4371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163570" y="5064986"/>
            <a:ext cx="189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HOMI:LUX:VIOLAS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045" y="5424713"/>
            <a:ext cx="1686153" cy="112205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720259" y="4842033"/>
            <a:ext cx="5062155" cy="228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35258" y="4430714"/>
            <a:ext cx="147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Presenation</a:t>
            </a:r>
            <a:r>
              <a:rPr lang="en-US" dirty="0"/>
              <a:t> 1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33" y="1035922"/>
            <a:ext cx="1163379" cy="6338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6" y="1793125"/>
            <a:ext cx="1155903" cy="9949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6" y="3800522"/>
            <a:ext cx="1188363" cy="37559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" y="2860866"/>
            <a:ext cx="1193299" cy="86958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1046" y="992287"/>
            <a:ext cx="1267247" cy="32036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03068" y="1202350"/>
            <a:ext cx="582850" cy="28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669767" y="3338361"/>
            <a:ext cx="1627284" cy="10012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77608" y="2263241"/>
            <a:ext cx="1180152" cy="10012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049045" y="3433915"/>
            <a:ext cx="1267444" cy="684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317312" y="1893226"/>
            <a:ext cx="386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10Y ATOMCLOCK(SQ.CDCR.FBI </a:t>
            </a:r>
            <a:r>
              <a:rPr lang="en-US" sz="800" strike="sngStrike" dirty="0" err="1"/>
              <a:t>Intestion</a:t>
            </a:r>
            <a:r>
              <a:rPr lang="en-US" sz="800" strike="sngStrike" dirty="0"/>
              <a:t> (Holmes))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26" y="2177621"/>
            <a:ext cx="774994" cy="42998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669" y="5658218"/>
            <a:ext cx="1003924" cy="75197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21442" y="4476769"/>
            <a:ext cx="5585305" cy="21417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228" y="2302032"/>
            <a:ext cx="1290445" cy="96658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734103" y="1230175"/>
            <a:ext cx="5240778" cy="26773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863" y="5032670"/>
            <a:ext cx="1226718" cy="91885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536209" y="4414487"/>
            <a:ext cx="5585305" cy="21417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5761" y="5039616"/>
            <a:ext cx="801626" cy="141732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76597" y="5167650"/>
            <a:ext cx="1000774" cy="1393384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874064" y="5054158"/>
            <a:ext cx="1525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Its you turn.</a:t>
            </a:r>
          </a:p>
          <a:p>
            <a:r>
              <a:rPr lang="en-US" dirty="0" err="1"/>
              <a:t>Presidnet</a:t>
            </a:r>
            <a:r>
              <a:rPr lang="en-US" dirty="0"/>
              <a:t> Italy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6122572" y="411810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66" y="5171821"/>
            <a:ext cx="1345786" cy="1345786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4698352" y="5064986"/>
            <a:ext cx="1424220" cy="155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998270" y="5166520"/>
            <a:ext cx="1140749" cy="14057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917407" y="5097214"/>
            <a:ext cx="3955218" cy="14057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1085918" y="5204075"/>
            <a:ext cx="1931648" cy="107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145162" y="5424713"/>
            <a:ext cx="1398602" cy="78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870511" y="974558"/>
            <a:ext cx="232149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62" y="5103957"/>
            <a:ext cx="292502" cy="39914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70" y="5145393"/>
            <a:ext cx="500812" cy="31212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595" y="5128775"/>
            <a:ext cx="324442" cy="324442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031693" y="5092226"/>
            <a:ext cx="1387889" cy="3952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2126463" y="5095984"/>
            <a:ext cx="1487068" cy="338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4872625" y="5362431"/>
            <a:ext cx="988218" cy="1019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700" y="953348"/>
            <a:ext cx="12118813" cy="5904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918828" y="2437575"/>
            <a:ext cx="624613" cy="392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28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44" y="1823563"/>
            <a:ext cx="2173266" cy="2173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557" y="1339731"/>
            <a:ext cx="964786" cy="120478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1564766" y="2199344"/>
            <a:ext cx="1540702" cy="8642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012557" y="1339731"/>
            <a:ext cx="964786" cy="12047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149516" y="1640357"/>
            <a:ext cx="538619" cy="613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11" y="3203971"/>
            <a:ext cx="792858" cy="7928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71497" y="3203971"/>
            <a:ext cx="51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Jeff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35573" y="2764474"/>
            <a:ext cx="18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PENTAGON.emea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265914" y="3063640"/>
            <a:ext cx="1806140" cy="9331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564766" y="3203971"/>
            <a:ext cx="1540702" cy="3262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46352" y="3454264"/>
            <a:ext cx="1753644" cy="74158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260316" y="3063640"/>
            <a:ext cx="2840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39123" y="1818497"/>
            <a:ext cx="2369941" cy="221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320883" y="4195844"/>
            <a:ext cx="109477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5944" y="4394859"/>
            <a:ext cx="2109066" cy="184152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46352" y="4303717"/>
            <a:ext cx="2496450" cy="19933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306711" y="4544028"/>
            <a:ext cx="291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O(</a:t>
            </a:r>
            <a:r>
              <a:rPr lang="en-US" dirty="0" err="1"/>
              <a:t>orpah</a:t>
            </a:r>
            <a:r>
              <a:rPr lang="en-US" dirty="0"/>
              <a:t>)  </a:t>
            </a:r>
            <a:r>
              <a:rPr lang="en-US" dirty="0" err="1"/>
              <a:t>Sanrda</a:t>
            </a:r>
            <a:r>
              <a:rPr lang="en-US" dirty="0"/>
              <a:t> Wells Fargo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494950" y="530039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Deepak</a:t>
            </a:r>
          </a:p>
        </p:txBody>
      </p:sp>
      <p:cxnSp>
        <p:nvCxnSpPr>
          <p:cNvPr id="37" name="Straight Connector 36"/>
          <p:cNvCxnSpPr>
            <a:endCxn id="33" idx="3"/>
          </p:cNvCxnSpPr>
          <p:nvPr/>
        </p:nvCxnSpPr>
        <p:spPr>
          <a:xfrm>
            <a:off x="3688135" y="4728694"/>
            <a:ext cx="2536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1"/>
          </p:cNvCxnSpPr>
          <p:nvPr/>
        </p:nvCxnSpPr>
        <p:spPr>
          <a:xfrm>
            <a:off x="3494950" y="5485057"/>
            <a:ext cx="2913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2335117" y="5485057"/>
            <a:ext cx="930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33645" y="5058867"/>
            <a:ext cx="3403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INTENET PAYMENTS Tivoli Security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44236" y="2199344"/>
            <a:ext cx="4008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Gobachev</a:t>
            </a:r>
            <a:r>
              <a:rPr lang="en-US" strike="sngStrike" dirty="0"/>
              <a:t>(</a:t>
            </a:r>
            <a:r>
              <a:rPr lang="en-US" strike="sngStrike" dirty="0" err="1"/>
              <a:t>micha</a:t>
            </a:r>
            <a:r>
              <a:rPr lang="en-US" strike="sngStrike" dirty="0"/>
              <a:t>; severe drunk)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544236" y="2051349"/>
            <a:ext cx="577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IMPROT</a:t>
            </a:r>
            <a:r>
              <a:rPr lang="en-US" dirty="0"/>
              <a:t> INT.IPX.PERSON </a:t>
            </a:r>
            <a:r>
              <a:rPr lang="en-US" dirty="0" err="1"/>
              <a:t>Roth.ibm.damiler.employe.micha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644445" y="3133806"/>
            <a:ext cx="31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PENTAGON:WMD:GREEN: “Jeff”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8099546" y="3063640"/>
            <a:ext cx="732631" cy="509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7197672" y="2568676"/>
            <a:ext cx="839244" cy="565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97048" y="2764474"/>
            <a:ext cx="36527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Junke</a:t>
            </a:r>
            <a:r>
              <a:rPr lang="en-US" strike="sngStrike" dirty="0"/>
              <a:t>, </a:t>
            </a:r>
            <a:r>
              <a:rPr lang="en-US" strike="sngStrike" dirty="0" err="1"/>
              <a:t>jahnke</a:t>
            </a:r>
            <a:r>
              <a:rPr lang="en-US" strike="sngStrike" dirty="0"/>
              <a:t>, </a:t>
            </a:r>
            <a:r>
              <a:rPr lang="en-US" strike="sngStrike" dirty="0" err="1"/>
              <a:t>Yannkee</a:t>
            </a:r>
            <a:r>
              <a:rPr lang="en-US" strike="sngStrike" dirty="0"/>
              <a:t>: sever </a:t>
            </a:r>
            <a:r>
              <a:rPr lang="en-US" strike="sngStrike" dirty="0" err="1"/>
              <a:t>drucnk</a:t>
            </a:r>
            <a:endParaRPr lang="en-US" strike="sngStrike" dirty="0"/>
          </a:p>
          <a:p>
            <a:endParaRPr lang="en-US" dirty="0"/>
          </a:p>
          <a:p>
            <a:endParaRPr lang="en-US" dirty="0"/>
          </a:p>
          <a:p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dr,joachmin</a:t>
            </a:r>
            <a:r>
              <a:rPr lang="en-US" strike="sngStrike" dirty="0"/>
              <a:t>) joe severe drunk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489083" y="2075101"/>
            <a:ext cx="5779547" cy="19556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844861" y="1640357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§187.PREA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800" y="2420681"/>
            <a:ext cx="1168920" cy="78496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003502" y="1808363"/>
            <a:ext cx="1933184" cy="6691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MARK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9143389" y="2943735"/>
            <a:ext cx="1287098" cy="7026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6081" y="13397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615197" y="1322367"/>
            <a:ext cx="232149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22332" y="1330693"/>
            <a:ext cx="178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Saturday 9:00PM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3494950" y="3302242"/>
            <a:ext cx="447398" cy="65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001935" y="2504397"/>
            <a:ext cx="222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Oder, Male 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6081" y="4303717"/>
            <a:ext cx="182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Friday 9:PM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883377" y="4787078"/>
            <a:ext cx="375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Sandra </a:t>
            </a:r>
            <a:r>
              <a:rPr lang="en-US" dirty="0" err="1"/>
              <a:t>Busta</a:t>
            </a:r>
            <a:r>
              <a:rPr lang="en-US" dirty="0"/>
              <a:t> Sausalito, California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2" y="1308893"/>
            <a:ext cx="11936685" cy="5096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12" y="2699875"/>
            <a:ext cx="2143125" cy="214312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305210" y="641652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VIRIGINA</a:t>
            </a:r>
          </a:p>
        </p:txBody>
      </p:sp>
    </p:spTree>
    <p:extLst>
      <p:ext uri="{BB962C8B-B14F-4D97-AF65-F5344CB8AC3E}">
        <p14:creationId xmlns:p14="http://schemas.microsoft.com/office/powerpoint/2010/main" val="153565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029184" y="1065306"/>
            <a:ext cx="3532339" cy="148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nglish G, Ausgabe B, Rs Gsch, neu (Geheftet) | Buchhandlung Sommer">
            <a:extLst>
              <a:ext uri="{FF2B5EF4-FFF2-40B4-BE49-F238E27FC236}">
                <a16:creationId xmlns:a16="http://schemas.microsoft.com/office/drawing/2014/main" id="{E71A66F7-9DF1-4243-A7B7-48836F89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61" y="3849233"/>
            <a:ext cx="1440462" cy="201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A90A96-38A4-4055-89FC-7652A568AC9A}"/>
              </a:ext>
            </a:extLst>
          </p:cNvPr>
          <p:cNvSpPr txBox="1"/>
          <p:nvPr/>
        </p:nvSpPr>
        <p:spPr>
          <a:xfrm>
            <a:off x="-64937" y="138442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9th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7821654" y="532520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C4251F-6337-4487-B349-B81BAB7369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32" y="1299614"/>
            <a:ext cx="1391657" cy="19659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9842633" y="5347581"/>
            <a:ext cx="1473625" cy="42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cxnSp>
        <p:nvCxnSpPr>
          <p:cNvPr id="22" name="Straight Connector 21"/>
          <p:cNvCxnSpPr>
            <a:endCxn id="16" idx="1"/>
          </p:cNvCxnSpPr>
          <p:nvPr/>
        </p:nvCxnSpPr>
        <p:spPr>
          <a:xfrm>
            <a:off x="9199360" y="5513963"/>
            <a:ext cx="643273" cy="46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398244" y="5364850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91" y="3942298"/>
            <a:ext cx="2923677" cy="1963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42" y="6199715"/>
            <a:ext cx="326788" cy="4362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34" y="6236584"/>
            <a:ext cx="414514" cy="55055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490597" y="5865153"/>
            <a:ext cx="1087050" cy="99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749115" y="6203251"/>
            <a:ext cx="455263" cy="4327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20852" y="6236583"/>
            <a:ext cx="400685" cy="5621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4348" y="6087316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83595" y="3686417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10360" y="3849232"/>
            <a:ext cx="1420269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7" y="6236582"/>
            <a:ext cx="356575" cy="514841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1353757" y="6199715"/>
            <a:ext cx="640032" cy="4892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934488" y="6331194"/>
            <a:ext cx="1093160" cy="328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63671" y="6183881"/>
            <a:ext cx="11168242" cy="6380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29" y="3853455"/>
            <a:ext cx="2101835" cy="210183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 rot="20179975">
            <a:off x="5486429" y="4187703"/>
            <a:ext cx="10583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Vocabulary Test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-11368" y="4357319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66235" y="1271917"/>
            <a:ext cx="1420269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46835" y="1991016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6A8D4-FE65-4550-9788-79882BB50F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1" y="1065306"/>
            <a:ext cx="635771" cy="81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BF51D-8AC4-4C92-A638-5531602944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72" y="1064548"/>
            <a:ext cx="580133" cy="81955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04" y="1563214"/>
            <a:ext cx="2923677" cy="196334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690" y="1297150"/>
            <a:ext cx="1496267" cy="209477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888714" y="4308810"/>
            <a:ext cx="5164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English</a:t>
            </a:r>
          </a:p>
        </p:txBody>
      </p:sp>
      <p:sp>
        <p:nvSpPr>
          <p:cNvPr id="55" name="Rectangle 54"/>
          <p:cNvSpPr/>
          <p:nvPr/>
        </p:nvSpPr>
        <p:spPr>
          <a:xfrm>
            <a:off x="2900871" y="1650517"/>
            <a:ext cx="6319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Deutsch</a:t>
            </a:r>
          </a:p>
        </p:txBody>
      </p:sp>
      <p:sp>
        <p:nvSpPr>
          <p:cNvPr id="56" name="TextBox 55"/>
          <p:cNvSpPr txBox="1"/>
          <p:nvPr/>
        </p:nvSpPr>
        <p:spPr>
          <a:xfrm rot="19931597">
            <a:off x="5654178" y="1740015"/>
            <a:ext cx="656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Aufsatz</a:t>
            </a:r>
            <a:endParaRPr lang="en-US" sz="1200" b="1" dirty="0"/>
          </a:p>
        </p:txBody>
      </p:sp>
      <p:sp>
        <p:nvSpPr>
          <p:cNvPr id="58" name="Rectangle 57"/>
          <p:cNvSpPr/>
          <p:nvPr/>
        </p:nvSpPr>
        <p:spPr>
          <a:xfrm>
            <a:off x="8263181" y="1095705"/>
            <a:ext cx="3086658" cy="14337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63181" y="2344537"/>
            <a:ext cx="3117850" cy="184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617907" y="2237237"/>
            <a:ext cx="581453" cy="19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99003" y="3770677"/>
            <a:ext cx="9556417" cy="2310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99002" y="1207293"/>
            <a:ext cx="9556417" cy="2310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2" y="879148"/>
            <a:ext cx="12218572" cy="5926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64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03" y="3823622"/>
            <a:ext cx="1506336" cy="210094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292" y="1142993"/>
            <a:ext cx="1615726" cy="2262016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8029184" y="1065306"/>
            <a:ext cx="3532339" cy="148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90A96-38A4-4055-89FC-7652A568AC9A}"/>
              </a:ext>
            </a:extLst>
          </p:cNvPr>
          <p:cNvSpPr txBox="1"/>
          <p:nvPr/>
        </p:nvSpPr>
        <p:spPr>
          <a:xfrm>
            <a:off x="-64937" y="138442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7855686" y="4393552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7C434-6610-4F24-A745-7A07087CDF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75" y="2423227"/>
            <a:ext cx="1617623" cy="233969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91" y="3942298"/>
            <a:ext cx="2923677" cy="1963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42" y="6199715"/>
            <a:ext cx="326788" cy="4362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34" y="6236584"/>
            <a:ext cx="414514" cy="55055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490597" y="5865153"/>
            <a:ext cx="1087050" cy="99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749115" y="6203251"/>
            <a:ext cx="455263" cy="4327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20852" y="6236583"/>
            <a:ext cx="400685" cy="5621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4348" y="6087316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83595" y="3686417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22543" y="3846176"/>
            <a:ext cx="1420269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7" y="6236582"/>
            <a:ext cx="356575" cy="514841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1353757" y="6199715"/>
            <a:ext cx="640032" cy="4892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934488" y="6331194"/>
            <a:ext cx="1093160" cy="328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63671" y="6183881"/>
            <a:ext cx="11168242" cy="6380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20179975">
            <a:off x="5686003" y="4187703"/>
            <a:ext cx="6591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Muslime</a:t>
            </a:r>
            <a:endParaRPr lang="en-US" sz="1050" dirty="0"/>
          </a:p>
        </p:txBody>
      </p:sp>
      <p:sp>
        <p:nvSpPr>
          <p:cNvPr id="48" name="TextBox 47"/>
          <p:cNvSpPr txBox="1"/>
          <p:nvPr/>
        </p:nvSpPr>
        <p:spPr>
          <a:xfrm>
            <a:off x="-11368" y="4357319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15456" y="1226270"/>
            <a:ext cx="1420269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46835" y="1991016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6A8D4-FE65-4550-9788-79882BB50F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1" y="1065306"/>
            <a:ext cx="635771" cy="81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BF51D-8AC4-4C92-A638-5531602944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83" y="1047290"/>
            <a:ext cx="630159" cy="8902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04" y="1497388"/>
            <a:ext cx="3021702" cy="202917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888714" y="4308810"/>
            <a:ext cx="3978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Ettik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2900871" y="1650517"/>
            <a:ext cx="62228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Biologie</a:t>
            </a:r>
            <a:endParaRPr lang="en-US" sz="1050" dirty="0"/>
          </a:p>
        </p:txBody>
      </p:sp>
      <p:sp>
        <p:nvSpPr>
          <p:cNvPr id="56" name="TextBox 55"/>
          <p:cNvSpPr txBox="1"/>
          <p:nvPr/>
        </p:nvSpPr>
        <p:spPr>
          <a:xfrm rot="19931597">
            <a:off x="5462428" y="1740015"/>
            <a:ext cx="1039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Photysythese</a:t>
            </a:r>
            <a:endParaRPr lang="en-US" sz="1200" b="1" dirty="0"/>
          </a:p>
        </p:txBody>
      </p:sp>
      <p:sp>
        <p:nvSpPr>
          <p:cNvPr id="58" name="Rectangle 57"/>
          <p:cNvSpPr/>
          <p:nvPr/>
        </p:nvSpPr>
        <p:spPr>
          <a:xfrm>
            <a:off x="8263181" y="1095705"/>
            <a:ext cx="3086658" cy="14337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63181" y="2344537"/>
            <a:ext cx="3117850" cy="184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617907" y="2237237"/>
            <a:ext cx="581453" cy="19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0574067" y="433721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998873" y="3884594"/>
            <a:ext cx="3532339" cy="148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232870" y="3914993"/>
            <a:ext cx="3086658" cy="14337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587596" y="5056525"/>
            <a:ext cx="581453" cy="19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0570066" y="425259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574067" y="433721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10923984" y="92700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10950955" y="3752489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11046843" y="900168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10970141" y="1404848"/>
            <a:ext cx="1274741" cy="42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600377" y="143330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570066" y="425259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10916923" y="381309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10943831" y="4308764"/>
            <a:ext cx="1274741" cy="42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190552" y="5263909"/>
            <a:ext cx="3117850" cy="184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99003" y="3770677"/>
            <a:ext cx="9556417" cy="2310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27002" y="1142070"/>
            <a:ext cx="9556417" cy="2310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2" y="879148"/>
            <a:ext cx="12218572" cy="5926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005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029184" y="1065306"/>
            <a:ext cx="3532339" cy="148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90A96-38A4-4055-89FC-7652A568AC9A}"/>
              </a:ext>
            </a:extLst>
          </p:cNvPr>
          <p:cNvSpPr txBox="1"/>
          <p:nvPr/>
        </p:nvSpPr>
        <p:spPr>
          <a:xfrm>
            <a:off x="-64937" y="138442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7855686" y="4393552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91" y="3942298"/>
            <a:ext cx="2923677" cy="1963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42" y="6199715"/>
            <a:ext cx="326788" cy="4362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34" y="6236584"/>
            <a:ext cx="414514" cy="55055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490597" y="5865153"/>
            <a:ext cx="1087050" cy="99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749115" y="6203251"/>
            <a:ext cx="455263" cy="4327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20852" y="6236583"/>
            <a:ext cx="400685" cy="5621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4348" y="6087316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83595" y="3686417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22543" y="3846176"/>
            <a:ext cx="1420269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7" y="6236582"/>
            <a:ext cx="356575" cy="514841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1353757" y="6199715"/>
            <a:ext cx="640032" cy="4892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934488" y="6331194"/>
            <a:ext cx="1093160" cy="328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63671" y="6183881"/>
            <a:ext cx="11168242" cy="6380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11368" y="4357319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15456" y="1226270"/>
            <a:ext cx="1420269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46835" y="1991016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6A8D4-FE65-4550-9788-79882BB50F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1" y="1065306"/>
            <a:ext cx="635771" cy="81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BF51D-8AC4-4C92-A638-5531602944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83" y="1047290"/>
            <a:ext cx="630159" cy="8902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04" y="1497388"/>
            <a:ext cx="3021702" cy="2029172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8263181" y="1095705"/>
            <a:ext cx="3086658" cy="14337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63181" y="2344537"/>
            <a:ext cx="3117850" cy="184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617907" y="2237237"/>
            <a:ext cx="581453" cy="19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0574067" y="433721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998873" y="3884594"/>
            <a:ext cx="3532339" cy="148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232870" y="3914993"/>
            <a:ext cx="3086658" cy="14337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587596" y="5056525"/>
            <a:ext cx="581453" cy="19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0570066" y="425259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574067" y="433721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10923984" y="92700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10950955" y="3752489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11046843" y="900168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10970141" y="1404848"/>
            <a:ext cx="1274741" cy="42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600377" y="143330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570066" y="425259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10916923" y="381309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10943831" y="4308764"/>
            <a:ext cx="1274741" cy="42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190552" y="5263909"/>
            <a:ext cx="3117850" cy="184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1" y="1088145"/>
            <a:ext cx="1781175" cy="256222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900871" y="1650517"/>
            <a:ext cx="53251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Chemi</a:t>
            </a:r>
            <a:endParaRPr lang="en-US" sz="105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80" y="3799351"/>
            <a:ext cx="1601702" cy="230405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51964" y="4077046"/>
            <a:ext cx="769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Physik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282840" y="1103271"/>
            <a:ext cx="9556417" cy="25785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99003" y="3770677"/>
            <a:ext cx="9556417" cy="2310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2" y="879148"/>
            <a:ext cx="12218572" cy="5926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76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2" y="3833967"/>
            <a:ext cx="1548289" cy="2148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462" y="1125268"/>
            <a:ext cx="1728236" cy="228617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8029184" y="1065306"/>
            <a:ext cx="3532339" cy="148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90A96-38A4-4055-89FC-7652A568AC9A}"/>
              </a:ext>
            </a:extLst>
          </p:cNvPr>
          <p:cNvSpPr txBox="1"/>
          <p:nvPr/>
        </p:nvSpPr>
        <p:spPr>
          <a:xfrm>
            <a:off x="-64937" y="138442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7C434-6610-4F24-A745-7A07087CDF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24" y="1271896"/>
            <a:ext cx="1402317" cy="202827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74067" y="433721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91" y="3942298"/>
            <a:ext cx="2923677" cy="1963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42" y="6199715"/>
            <a:ext cx="326788" cy="4362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34" y="6236584"/>
            <a:ext cx="414514" cy="55055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490597" y="5865153"/>
            <a:ext cx="1087050" cy="99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749115" y="6203251"/>
            <a:ext cx="455263" cy="4327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20852" y="6236583"/>
            <a:ext cx="400685" cy="5621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4348" y="6087316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83595" y="3686417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22543" y="3846176"/>
            <a:ext cx="1420269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7" y="6236582"/>
            <a:ext cx="356575" cy="514841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1353757" y="6199715"/>
            <a:ext cx="640032" cy="4892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934488" y="6331194"/>
            <a:ext cx="1093160" cy="328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63671" y="6183881"/>
            <a:ext cx="11168242" cy="6380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11368" y="4357319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15456" y="1226270"/>
            <a:ext cx="1420269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46835" y="1991016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6A8D4-FE65-4550-9788-79882BB50F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1" y="1065306"/>
            <a:ext cx="635771" cy="81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BF51D-8AC4-4C92-A638-5531602944F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83" y="1047290"/>
            <a:ext cx="630159" cy="8902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04" y="1497388"/>
            <a:ext cx="3021702" cy="202917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876723" y="4308764"/>
            <a:ext cx="10702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Gemeinschaft</a:t>
            </a:r>
            <a:r>
              <a:rPr lang="en-US" sz="800" dirty="0"/>
              <a:t>-</a:t>
            </a:r>
          </a:p>
          <a:p>
            <a:r>
              <a:rPr lang="en-US" sz="800" dirty="0" err="1"/>
              <a:t>skund</a:t>
            </a:r>
            <a:r>
              <a:rPr lang="en-US" sz="900" dirty="0" err="1"/>
              <a:t>e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2900871" y="1650517"/>
            <a:ext cx="85472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Mathematik</a:t>
            </a:r>
            <a:endParaRPr lang="en-US" sz="1050" dirty="0"/>
          </a:p>
        </p:txBody>
      </p:sp>
      <p:sp>
        <p:nvSpPr>
          <p:cNvPr id="56" name="TextBox 55"/>
          <p:cNvSpPr txBox="1"/>
          <p:nvPr/>
        </p:nvSpPr>
        <p:spPr>
          <a:xfrm rot="19931597">
            <a:off x="5533781" y="4123213"/>
            <a:ext cx="69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Dreisatz</a:t>
            </a:r>
            <a:endParaRPr lang="en-US" sz="1200" b="1" dirty="0"/>
          </a:p>
        </p:txBody>
      </p:sp>
      <p:sp>
        <p:nvSpPr>
          <p:cNvPr id="58" name="Rectangle 57"/>
          <p:cNvSpPr/>
          <p:nvPr/>
        </p:nvSpPr>
        <p:spPr>
          <a:xfrm>
            <a:off x="8263181" y="1095705"/>
            <a:ext cx="3086658" cy="14337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63181" y="2344537"/>
            <a:ext cx="3117850" cy="184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617907" y="2237237"/>
            <a:ext cx="581453" cy="19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68403" y="3542621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CASH REGISTER</a:t>
            </a:r>
          </a:p>
        </p:txBody>
      </p:sp>
      <p:sp>
        <p:nvSpPr>
          <p:cNvPr id="13" name="TextBox 12"/>
          <p:cNvSpPr txBox="1"/>
          <p:nvPr/>
        </p:nvSpPr>
        <p:spPr>
          <a:xfrm rot="19403571">
            <a:off x="5310960" y="1903396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= 12 Bananas</a:t>
            </a:r>
          </a:p>
          <a:p>
            <a:r>
              <a:rPr lang="en-US" dirty="0"/>
              <a:t>23 =  x?</a:t>
            </a:r>
          </a:p>
        </p:txBody>
      </p:sp>
      <p:sp>
        <p:nvSpPr>
          <p:cNvPr id="14" name="TextBox 13"/>
          <p:cNvSpPr txBox="1"/>
          <p:nvPr/>
        </p:nvSpPr>
        <p:spPr>
          <a:xfrm rot="19379175">
            <a:off x="5789481" y="2551527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(12x23)/100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359214" y="1379591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 = 12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364843" y="1715101"/>
            <a:ext cx="7232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23 =  x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364713" y="1140904"/>
            <a:ext cx="955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Dreisatz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10923984" y="92700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10950955" y="3752489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11046843" y="900168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10970141" y="1404848"/>
            <a:ext cx="1274741" cy="42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cxnSp>
        <p:nvCxnSpPr>
          <p:cNvPr id="62" name="Straight Connector 61"/>
          <p:cNvCxnSpPr>
            <a:endCxn id="57" idx="1"/>
          </p:cNvCxnSpPr>
          <p:nvPr/>
        </p:nvCxnSpPr>
        <p:spPr>
          <a:xfrm>
            <a:off x="10127984" y="1571230"/>
            <a:ext cx="643273" cy="46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600377" y="1433303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65" name="TextBox 64"/>
          <p:cNvSpPr txBox="1"/>
          <p:nvPr/>
        </p:nvSpPr>
        <p:spPr>
          <a:xfrm rot="19931597">
            <a:off x="5785067" y="1892415"/>
            <a:ext cx="69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Dreisatz</a:t>
            </a:r>
            <a:endParaRPr lang="en-US" sz="1200" b="1" dirty="0"/>
          </a:p>
        </p:txBody>
      </p:sp>
      <p:sp>
        <p:nvSpPr>
          <p:cNvPr id="66" name="Rectangle 65"/>
          <p:cNvSpPr/>
          <p:nvPr/>
        </p:nvSpPr>
        <p:spPr>
          <a:xfrm>
            <a:off x="7998873" y="3884594"/>
            <a:ext cx="3532339" cy="148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32870" y="3914993"/>
            <a:ext cx="3086658" cy="14337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232870" y="5163825"/>
            <a:ext cx="3117850" cy="184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587596" y="5056525"/>
            <a:ext cx="581453" cy="19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0570066" y="425259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10916923" y="381309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10943831" y="4308764"/>
            <a:ext cx="1274741" cy="42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22994" y="1129292"/>
            <a:ext cx="9556417" cy="2310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76572" y="3734209"/>
            <a:ext cx="9556417" cy="2310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2" y="879148"/>
            <a:ext cx="12218572" cy="5926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39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0256297" y="4273475"/>
            <a:ext cx="16401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1A0DAB"/>
                </a:solidFill>
                <a:latin typeface="Roboto"/>
                <a:hlinkClick r:id="rId2"/>
              </a:rPr>
              <a:t>United States v. Microsoft Corp.</a:t>
            </a:r>
            <a:endParaRPr lang="en-US" sz="800" b="0" i="0" u="none" strike="noStrike" dirty="0">
              <a:solidFill>
                <a:srgbClr val="1A0DAB"/>
              </a:solidFill>
              <a:effectLst/>
              <a:latin typeface="Roboto"/>
              <a:hlinkClick r:id="rId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" y="3787201"/>
            <a:ext cx="4140200" cy="22536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85" y="4665094"/>
            <a:ext cx="1305489" cy="9566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5" y="1196331"/>
            <a:ext cx="2931692" cy="18352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5109" y="1726619"/>
            <a:ext cx="3303476" cy="17133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961700"/>
            <a:ext cx="660363" cy="66036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87400" y="2961700"/>
            <a:ext cx="660363" cy="6603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77" y="2961700"/>
            <a:ext cx="371831" cy="5587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540477" y="2910899"/>
            <a:ext cx="660363" cy="6603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921000" y="2387600"/>
            <a:ext cx="3657600" cy="261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87" y="4665094"/>
            <a:ext cx="994076" cy="9940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6464300" y="4572000"/>
            <a:ext cx="4394200" cy="901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273" y="4802387"/>
            <a:ext cx="1172747" cy="68210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5651500" y="4665094"/>
            <a:ext cx="1322520" cy="956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7581" y="4215337"/>
            <a:ext cx="4229305" cy="227111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211125" y="4181625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Apple.touch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86311" y="4183394"/>
            <a:ext cx="415100" cy="25623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424" y="4234013"/>
            <a:ext cx="239144" cy="23914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10211125" y="4278856"/>
            <a:ext cx="1568682" cy="74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0191575" y="4164825"/>
            <a:ext cx="1588232" cy="377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284327" y="777971"/>
            <a:ext cx="6731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PENTAGAON:PAUL:XAVIER.</a:t>
            </a:r>
            <a:r>
              <a:rPr lang="en-US" sz="800" b="1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  <a:endParaRPr lang="en-US" sz="800" b="1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715727" y="1694449"/>
            <a:ext cx="3453964" cy="1734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198167" y="1406793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AVALALBILITY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175" y="2102525"/>
            <a:ext cx="2438400" cy="18764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535" y="4673243"/>
            <a:ext cx="1097693" cy="977777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9049361" y="4878414"/>
            <a:ext cx="1809139" cy="889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536263" y="4604810"/>
            <a:ext cx="2073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HOCIE:JESUE</a:t>
            </a:r>
            <a:r>
              <a:rPr lang="en-US" sz="800" strike="sngStrike" dirty="0"/>
              <a:t>(Christ </a:t>
            </a:r>
            <a:r>
              <a:rPr lang="en-US" sz="800" strike="sngStrike" dirty="0" err="1"/>
              <a:t>ventura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INTEURPT.♥LACE  Bill Gage William PENGON♥LACE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7168585" y="4541858"/>
            <a:ext cx="1373602" cy="1079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510194" y="4665094"/>
            <a:ext cx="1090791" cy="1087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025422" y="4673243"/>
            <a:ext cx="846745" cy="1020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028" y="5678206"/>
            <a:ext cx="970976" cy="97097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785764" y="4665094"/>
            <a:ext cx="6432807" cy="2040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7298760" y="5805139"/>
            <a:ext cx="1362640" cy="68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34003" y="7493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2007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230999" y="1193831"/>
            <a:ext cx="1961001" cy="5822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976144" y="1726619"/>
            <a:ext cx="332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PENTAGON.</a:t>
            </a:r>
            <a:r>
              <a:rPr lang="en-US" strike="sngStrike" dirty="0" err="1"/>
              <a:t>emea</a:t>
            </a:r>
            <a:r>
              <a:rPr lang="en-US" strike="sngStrike" dirty="0"/>
              <a:t>(</a:t>
            </a:r>
            <a:r>
              <a:rPr lang="en-US" strike="sngStrike" dirty="0" err="1"/>
              <a:t>deere</a:t>
            </a:r>
            <a:r>
              <a:rPr lang="en-US" strike="sngStrike" dirty="0"/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275869" y="1193477"/>
            <a:ext cx="9044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Deere Park Ave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H="1" flipV="1">
            <a:off x="6974020" y="4695169"/>
            <a:ext cx="1500054" cy="1091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8589737" y="4646580"/>
            <a:ext cx="946526" cy="132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93579" y="4365705"/>
            <a:ext cx="1200000" cy="63809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6099" y="4365705"/>
            <a:ext cx="1200000" cy="638095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6338878" y="450908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Prim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508680" y="4435424"/>
            <a:ext cx="800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Netflix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84589" y="4365705"/>
            <a:ext cx="1200000" cy="63809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927585" y="4431772"/>
            <a:ext cx="50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Fox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974965" y="4314061"/>
            <a:ext cx="3777638" cy="737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95081" y="4674554"/>
            <a:ext cx="4016647" cy="215542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5906185" y="3948599"/>
            <a:ext cx="3710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Station Fremont DEA(crack).</a:t>
            </a:r>
            <a:r>
              <a:rPr lang="en-US" sz="800" strike="sngStrike" dirty="0" err="1"/>
              <a:t>parnet</a:t>
            </a:r>
            <a:endParaRPr lang="en-US" sz="800" strike="sngStrike" dirty="0"/>
          </a:p>
        </p:txBody>
      </p:sp>
      <p:sp>
        <p:nvSpPr>
          <p:cNvPr id="76" name="Rectangle 75"/>
          <p:cNvSpPr/>
          <p:nvPr/>
        </p:nvSpPr>
        <p:spPr>
          <a:xfrm>
            <a:off x="10256297" y="4604810"/>
            <a:ext cx="1962274" cy="7460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Gensis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0622709" y="5022850"/>
            <a:ext cx="169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(Koran, Adam(s)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14056" y="5273147"/>
            <a:ext cx="333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nonPoliceEgypt</a:t>
            </a:r>
            <a:r>
              <a:rPr lang="en-US" dirty="0"/>
              <a:t> </a:t>
            </a:r>
            <a:r>
              <a:rPr lang="en-US" strike="sngStrike" dirty="0" err="1"/>
              <a:t>Magid,Nabil,Tozin</a:t>
            </a:r>
            <a:endParaRPr lang="en-US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8914056" y="5500942"/>
            <a:ext cx="380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PREA.§187.VIRINGA.MARY.</a:t>
            </a:r>
            <a:r>
              <a:rPr lang="en-US" strike="sngStrike" dirty="0"/>
              <a:t>apple.touch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4536" y="3724721"/>
            <a:ext cx="5349438" cy="30859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2925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7" y="1317037"/>
            <a:ext cx="1482424" cy="209421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462" y="3833967"/>
            <a:ext cx="1548289" cy="214815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8029184" y="1065306"/>
            <a:ext cx="3532339" cy="148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A90A96-38A4-4055-89FC-7652A568AC9A}"/>
              </a:ext>
            </a:extLst>
          </p:cNvPr>
          <p:cNvSpPr txBox="1"/>
          <p:nvPr/>
        </p:nvSpPr>
        <p:spPr>
          <a:xfrm>
            <a:off x="-64937" y="138442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9th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74067" y="433721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291" y="3942298"/>
            <a:ext cx="2923677" cy="19633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842" y="6199715"/>
            <a:ext cx="326788" cy="43627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34" y="6236584"/>
            <a:ext cx="414514" cy="55055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490597" y="5865153"/>
            <a:ext cx="1087050" cy="99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749115" y="6203251"/>
            <a:ext cx="455263" cy="4327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20852" y="6236583"/>
            <a:ext cx="400685" cy="5621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44348" y="6087316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83595" y="3686417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22543" y="3846176"/>
            <a:ext cx="1420269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77" y="6236582"/>
            <a:ext cx="356575" cy="514841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1353757" y="6199715"/>
            <a:ext cx="640032" cy="4892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934488" y="6331194"/>
            <a:ext cx="1093160" cy="328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63671" y="6183881"/>
            <a:ext cx="11168242" cy="6380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11368" y="4357319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03849" y="1325570"/>
            <a:ext cx="1575743" cy="211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46835" y="1991016"/>
            <a:ext cx="80342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sz="800" dirty="0" err="1"/>
              <a:t>Septemer</a:t>
            </a:r>
            <a:r>
              <a:rPr lang="en-US" sz="800" dirty="0"/>
              <a:t> 15th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6A8D4-FE65-4550-9788-79882BB50F6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1" y="1065306"/>
            <a:ext cx="635771" cy="8187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BF51D-8AC4-4C92-A638-5531602944F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683" y="1047290"/>
            <a:ext cx="630159" cy="8902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594" y="1460167"/>
            <a:ext cx="3021702" cy="202917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876723" y="4308764"/>
            <a:ext cx="107028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Gemeinschaft</a:t>
            </a:r>
            <a:r>
              <a:rPr lang="en-US" sz="800" dirty="0"/>
              <a:t>-</a:t>
            </a:r>
          </a:p>
          <a:p>
            <a:r>
              <a:rPr lang="en-US" sz="800" dirty="0" err="1"/>
              <a:t>skund</a:t>
            </a:r>
            <a:r>
              <a:rPr lang="en-US" sz="900" dirty="0" err="1"/>
              <a:t>e</a:t>
            </a:r>
            <a:endParaRPr lang="en-US" sz="900" dirty="0"/>
          </a:p>
        </p:txBody>
      </p:sp>
      <p:sp>
        <p:nvSpPr>
          <p:cNvPr id="55" name="Rectangle 54"/>
          <p:cNvSpPr/>
          <p:nvPr/>
        </p:nvSpPr>
        <p:spPr>
          <a:xfrm>
            <a:off x="2525120" y="1577175"/>
            <a:ext cx="147187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Bildende</a:t>
            </a:r>
            <a:r>
              <a:rPr lang="en-US" sz="1050" dirty="0"/>
              <a:t> </a:t>
            </a:r>
            <a:r>
              <a:rPr lang="en-US" sz="1050" dirty="0" err="1"/>
              <a:t>Kust</a:t>
            </a:r>
            <a:r>
              <a:rPr lang="en-US" sz="1050" dirty="0"/>
              <a:t>(</a:t>
            </a:r>
            <a:r>
              <a:rPr lang="en-US" sz="1050" dirty="0" err="1"/>
              <a:t>trnal</a:t>
            </a:r>
            <a:r>
              <a:rPr lang="en-US" sz="1050" dirty="0"/>
              <a:t>) Art</a:t>
            </a:r>
          </a:p>
        </p:txBody>
      </p:sp>
      <p:sp>
        <p:nvSpPr>
          <p:cNvPr id="56" name="TextBox 55"/>
          <p:cNvSpPr txBox="1"/>
          <p:nvPr/>
        </p:nvSpPr>
        <p:spPr>
          <a:xfrm rot="19931597">
            <a:off x="5533781" y="4123213"/>
            <a:ext cx="699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/>
              <a:t>Dreisatz</a:t>
            </a:r>
            <a:endParaRPr lang="en-US" sz="1200" b="1" dirty="0"/>
          </a:p>
        </p:txBody>
      </p:sp>
      <p:sp>
        <p:nvSpPr>
          <p:cNvPr id="58" name="Rectangle 57"/>
          <p:cNvSpPr/>
          <p:nvPr/>
        </p:nvSpPr>
        <p:spPr>
          <a:xfrm>
            <a:off x="8263181" y="1095705"/>
            <a:ext cx="3086658" cy="14337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263181" y="2344537"/>
            <a:ext cx="3117850" cy="184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617907" y="2237237"/>
            <a:ext cx="581453" cy="19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68403" y="3542621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CASH REGISTER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10923984" y="92700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10950955" y="3752489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11046843" y="900168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10970141" y="1404848"/>
            <a:ext cx="1274741" cy="42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7998873" y="3884594"/>
            <a:ext cx="3532339" cy="1488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32870" y="3914993"/>
            <a:ext cx="3086658" cy="14337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8232870" y="5163825"/>
            <a:ext cx="3117850" cy="18487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587596" y="5056525"/>
            <a:ext cx="581453" cy="19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0570066" y="4252591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10916923" y="381309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10943831" y="4308764"/>
            <a:ext cx="1274741" cy="426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422461" y="3817441"/>
            <a:ext cx="9510527" cy="22276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586" y="2403072"/>
            <a:ext cx="1275937" cy="9231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577647" y="2344537"/>
            <a:ext cx="1369364" cy="130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576135" y="2302273"/>
            <a:ext cx="1498385" cy="11089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018" y="1113873"/>
            <a:ext cx="1118532" cy="83781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064679" y="1007890"/>
            <a:ext cx="291617" cy="466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2" y="879148"/>
            <a:ext cx="12218572" cy="5926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710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1" y="2942800"/>
            <a:ext cx="1413259" cy="10585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78" y="2942800"/>
            <a:ext cx="1884020" cy="10585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704301" y="1916482"/>
            <a:ext cx="1265128" cy="2141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30310" y="2942800"/>
            <a:ext cx="1507913" cy="1058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32021" y="2952757"/>
            <a:ext cx="1898310" cy="1058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32" y="2912178"/>
            <a:ext cx="701552" cy="134654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4212296" y="3009255"/>
            <a:ext cx="1591244" cy="100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478162" y="2912178"/>
            <a:ext cx="1420031" cy="14498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562" y="2982238"/>
            <a:ext cx="979704" cy="9797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0" y="1046795"/>
            <a:ext cx="1314642" cy="173937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385" y="1059142"/>
            <a:ext cx="2847975" cy="16002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243562" y="2942800"/>
            <a:ext cx="622298" cy="1301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14" y="4922728"/>
            <a:ext cx="1496872" cy="11212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267" y="4863559"/>
            <a:ext cx="1575866" cy="11803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421" y="4646942"/>
            <a:ext cx="1121225" cy="74612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7064679" y="4396636"/>
            <a:ext cx="1427967" cy="1503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465512" y="4707114"/>
            <a:ext cx="2404998" cy="1656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946642" y="2912178"/>
            <a:ext cx="1420031" cy="14498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247979" y="4635527"/>
            <a:ext cx="2534847" cy="15747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29827" y="4060782"/>
            <a:ext cx="5426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Hamition</a:t>
            </a:r>
            <a:r>
              <a:rPr lang="en-US" dirty="0"/>
              <a:t> sister, </a:t>
            </a:r>
            <a:r>
              <a:rPr lang="en-US" dirty="0" err="1"/>
              <a:t>gheohro</a:t>
            </a:r>
            <a:r>
              <a:rPr lang="en-US" dirty="0"/>
              <a:t>(</a:t>
            </a:r>
            <a:r>
              <a:rPr lang="en-US" dirty="0" err="1"/>
              <a:t>michala,in</a:t>
            </a:r>
            <a:r>
              <a:rPr lang="en-US" dirty="0"/>
              <a:t> black) IPX Freiburg</a:t>
            </a:r>
          </a:p>
          <a:p>
            <a:r>
              <a:rPr lang="en-US" dirty="0"/>
              <a:t>				            HOCMI:2Y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7714673" y="4140249"/>
            <a:ext cx="1232147" cy="879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609597" y="5293559"/>
            <a:ext cx="90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Stalkig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978092" y="5093098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Eik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kollross</a:t>
            </a:r>
            <a:endParaRPr lang="en-US" sz="8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7149364" y="3978521"/>
            <a:ext cx="59858" cy="258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123" y="1091739"/>
            <a:ext cx="1823753" cy="1610092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184122" y="1086685"/>
            <a:ext cx="2063856" cy="15850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304089" y="2786168"/>
            <a:ext cx="1869450" cy="1272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30309" y="2912178"/>
            <a:ext cx="1553881" cy="1146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892398" y="1086685"/>
            <a:ext cx="2522724" cy="157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043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6" y="3100382"/>
            <a:ext cx="4771411" cy="31751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6" y="890322"/>
            <a:ext cx="2581275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87" y="3100382"/>
            <a:ext cx="2040634" cy="30665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53905" y="2731050"/>
            <a:ext cx="15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 Peterson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0521" y="2661972"/>
            <a:ext cx="11812043" cy="6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87" y="876339"/>
            <a:ext cx="1771650" cy="17716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928975" y="4516684"/>
            <a:ext cx="3782860" cy="12024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1"/>
            <a:endCxn id="14" idx="3"/>
          </p:cNvCxnSpPr>
          <p:nvPr/>
        </p:nvCxnSpPr>
        <p:spPr>
          <a:xfrm>
            <a:off x="7928975" y="5117934"/>
            <a:ext cx="378286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928975" y="3100382"/>
            <a:ext cx="3782860" cy="12024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17" idx="1"/>
            <a:endCxn id="17" idx="3"/>
          </p:cNvCxnSpPr>
          <p:nvPr/>
        </p:nvCxnSpPr>
        <p:spPr>
          <a:xfrm>
            <a:off x="7928975" y="3701632"/>
            <a:ext cx="378286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209670" y="1624829"/>
            <a:ext cx="3665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2010-2016</a:t>
            </a:r>
          </a:p>
          <a:p>
            <a:r>
              <a:rPr lang="en-US" dirty="0"/>
              <a:t>1997 MAINSTREET(G.VIRIGNA MARY)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209670" y="12651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61252" y="6523715"/>
            <a:ext cx="190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CPVA.§187.PREA x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14254" y="6601216"/>
            <a:ext cx="12165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3741" y="976052"/>
            <a:ext cx="1588823" cy="92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77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6" y="890322"/>
            <a:ext cx="2581275" cy="1771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58" y="3116223"/>
            <a:ext cx="668676" cy="100484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0521" y="2661972"/>
            <a:ext cx="11812043" cy="6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87" y="876339"/>
            <a:ext cx="1771650" cy="17716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2273" y="976053"/>
            <a:ext cx="2740292" cy="1600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5C45B24-0A44-489F-88A8-8708D92036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543" y="991922"/>
            <a:ext cx="2857500" cy="16002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DC21A46-A7A1-4BA9-A0F5-37C7AC048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9870" y="2791509"/>
            <a:ext cx="954595" cy="13182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67A1A2-016A-4E0A-A2FE-EFADC6CC0D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30" y="2954782"/>
            <a:ext cx="473166" cy="47316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6ECF741-0690-437E-809B-3468C1B75F9F}"/>
              </a:ext>
            </a:extLst>
          </p:cNvPr>
          <p:cNvCxnSpPr/>
          <p:nvPr/>
        </p:nvCxnSpPr>
        <p:spPr>
          <a:xfrm>
            <a:off x="250521" y="4126951"/>
            <a:ext cx="1159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F57D2F5-C82F-4936-9527-DB405D101B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3" y="2857441"/>
            <a:ext cx="1635362" cy="108825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C272E8-4021-4C8A-AE31-25A1F759AD63}"/>
              </a:ext>
            </a:extLst>
          </p:cNvPr>
          <p:cNvCxnSpPr/>
          <p:nvPr/>
        </p:nvCxnSpPr>
        <p:spPr>
          <a:xfrm flipH="1">
            <a:off x="1578279" y="2731050"/>
            <a:ext cx="1635362" cy="137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17A2AF80-D12B-4845-9DC9-8569FB814556}"/>
              </a:ext>
            </a:extLst>
          </p:cNvPr>
          <p:cNvSpPr/>
          <p:nvPr/>
        </p:nvSpPr>
        <p:spPr>
          <a:xfrm>
            <a:off x="4691035" y="2805061"/>
            <a:ext cx="1149632" cy="2864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nonPoliceContnetItem</a:t>
            </a:r>
            <a:endParaRPr lang="en-US" sz="8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C6DA8B-AED6-4E2B-BE09-20083BADCD4B}"/>
              </a:ext>
            </a:extLst>
          </p:cNvPr>
          <p:cNvSpPr/>
          <p:nvPr/>
        </p:nvSpPr>
        <p:spPr>
          <a:xfrm>
            <a:off x="4725851" y="3161680"/>
            <a:ext cx="1114816" cy="9259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A733E32-CD43-401F-9734-5EB21CCE1485}"/>
              </a:ext>
            </a:extLst>
          </p:cNvPr>
          <p:cNvSpPr/>
          <p:nvPr/>
        </p:nvSpPr>
        <p:spPr>
          <a:xfrm>
            <a:off x="4880487" y="3239864"/>
            <a:ext cx="355392" cy="387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B1768DC-CB27-4CBB-B92C-0900D7E82FEB}"/>
              </a:ext>
            </a:extLst>
          </p:cNvPr>
          <p:cNvSpPr/>
          <p:nvPr/>
        </p:nvSpPr>
        <p:spPr>
          <a:xfrm>
            <a:off x="4880487" y="3656249"/>
            <a:ext cx="355392" cy="387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18E3FDA-824A-423B-AA3F-23970FA32614}"/>
              </a:ext>
            </a:extLst>
          </p:cNvPr>
          <p:cNvSpPr txBox="1"/>
          <p:nvPr/>
        </p:nvSpPr>
        <p:spPr>
          <a:xfrm>
            <a:off x="4616395" y="3191365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CPVA.§187.PREA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CD98A5D-DADB-4693-A65A-6AFA99AFD020}"/>
              </a:ext>
            </a:extLst>
          </p:cNvPr>
          <p:cNvCxnSpPr/>
          <p:nvPr/>
        </p:nvCxnSpPr>
        <p:spPr>
          <a:xfrm flipV="1">
            <a:off x="158206" y="3191365"/>
            <a:ext cx="1089340" cy="71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84D8125B-6CFF-45EA-B341-0EB670AA0B6B}"/>
              </a:ext>
            </a:extLst>
          </p:cNvPr>
          <p:cNvSpPr/>
          <p:nvPr/>
        </p:nvSpPr>
        <p:spPr>
          <a:xfrm flipH="1">
            <a:off x="2855103" y="946134"/>
            <a:ext cx="1894322" cy="18074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46854F-DEB2-4FB7-8041-58CC5105BE29}"/>
              </a:ext>
            </a:extLst>
          </p:cNvPr>
          <p:cNvSpPr/>
          <p:nvPr/>
        </p:nvSpPr>
        <p:spPr>
          <a:xfrm flipH="1">
            <a:off x="6019117" y="1039834"/>
            <a:ext cx="857936" cy="1347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A631F6F-30A4-4A1A-8688-A15526B86C02}"/>
              </a:ext>
            </a:extLst>
          </p:cNvPr>
          <p:cNvCxnSpPr/>
          <p:nvPr/>
        </p:nvCxnSpPr>
        <p:spPr>
          <a:xfrm>
            <a:off x="5058182" y="1202499"/>
            <a:ext cx="1064390" cy="1290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4EFB90C-E0EE-42AE-9ED2-B88011483D1B}"/>
              </a:ext>
            </a:extLst>
          </p:cNvPr>
          <p:cNvCxnSpPr/>
          <p:nvPr/>
        </p:nvCxnSpPr>
        <p:spPr>
          <a:xfrm flipV="1">
            <a:off x="6688899" y="1886678"/>
            <a:ext cx="969567" cy="642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157C93E-B01D-4F0B-8C25-DA0B56B94858}"/>
              </a:ext>
            </a:extLst>
          </p:cNvPr>
          <p:cNvSpPr txBox="1"/>
          <p:nvPr/>
        </p:nvSpPr>
        <p:spPr>
          <a:xfrm>
            <a:off x="5980295" y="2469891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58B453A-5D6F-4710-A568-2A0F1F736D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544" y="3533670"/>
            <a:ext cx="508814" cy="508814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51B0D63-1EF2-4163-B6A9-255466FD3FF9}"/>
              </a:ext>
            </a:extLst>
          </p:cNvPr>
          <p:cNvSpPr/>
          <p:nvPr/>
        </p:nvSpPr>
        <p:spPr>
          <a:xfrm flipH="1">
            <a:off x="3461198" y="2771172"/>
            <a:ext cx="1044134" cy="1347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39AD80-6855-4F1F-A0E6-5CF3C64BA361}"/>
              </a:ext>
            </a:extLst>
          </p:cNvPr>
          <p:cNvSpPr/>
          <p:nvPr/>
        </p:nvSpPr>
        <p:spPr>
          <a:xfrm flipH="1">
            <a:off x="1400658" y="2758243"/>
            <a:ext cx="1873804" cy="1324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4AE98F4-5556-45F9-9771-84F27733F288}"/>
              </a:ext>
            </a:extLst>
          </p:cNvPr>
          <p:cNvSpPr/>
          <p:nvPr/>
        </p:nvSpPr>
        <p:spPr>
          <a:xfrm flipH="1">
            <a:off x="412006" y="2785042"/>
            <a:ext cx="822035" cy="1324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19FD85A-3E56-42D0-AA26-E53947E227DC}"/>
              </a:ext>
            </a:extLst>
          </p:cNvPr>
          <p:cNvSpPr/>
          <p:nvPr/>
        </p:nvSpPr>
        <p:spPr>
          <a:xfrm>
            <a:off x="6019117" y="3656556"/>
            <a:ext cx="2019346" cy="43617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305B1A7-A39F-43E4-ABF7-19DA7664DA33}"/>
              </a:ext>
            </a:extLst>
          </p:cNvPr>
          <p:cNvCxnSpPr>
            <a:stCxn id="64" idx="1"/>
            <a:endCxn id="64" idx="3"/>
          </p:cNvCxnSpPr>
          <p:nvPr/>
        </p:nvCxnSpPr>
        <p:spPr>
          <a:xfrm>
            <a:off x="6019117" y="3874642"/>
            <a:ext cx="2019346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21E0BCA-9B27-49CF-BACA-DE4F13C8B3F1}"/>
              </a:ext>
            </a:extLst>
          </p:cNvPr>
          <p:cNvCxnSpPr/>
          <p:nvPr/>
        </p:nvCxnSpPr>
        <p:spPr>
          <a:xfrm>
            <a:off x="6019117" y="3427948"/>
            <a:ext cx="1884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B68CA4A-6544-450B-916D-B5AFBF3F7496}"/>
              </a:ext>
            </a:extLst>
          </p:cNvPr>
          <p:cNvCxnSpPr>
            <a:cxnSpLocks/>
          </p:cNvCxnSpPr>
          <p:nvPr/>
        </p:nvCxnSpPr>
        <p:spPr>
          <a:xfrm flipV="1">
            <a:off x="7808043" y="3091532"/>
            <a:ext cx="0" cy="393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7BB0438E-0AC2-4701-8F24-2B1D4B06FEFF}"/>
              </a:ext>
            </a:extLst>
          </p:cNvPr>
          <p:cNvSpPr/>
          <p:nvPr/>
        </p:nvSpPr>
        <p:spPr>
          <a:xfrm>
            <a:off x="6156542" y="2817702"/>
            <a:ext cx="739035" cy="102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93ED7A4-095E-48CE-9593-B317911F69E3}"/>
              </a:ext>
            </a:extLst>
          </p:cNvPr>
          <p:cNvSpPr/>
          <p:nvPr/>
        </p:nvSpPr>
        <p:spPr>
          <a:xfrm>
            <a:off x="6122572" y="2965376"/>
            <a:ext cx="864294" cy="3374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1C8C07C-9D00-4D0C-9BB0-9E6C5E1CA4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501" y="2814476"/>
            <a:ext cx="765849" cy="573648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AF530F9-48F7-4A9A-A1B9-A6ADA45B5AAA}"/>
              </a:ext>
            </a:extLst>
          </p:cNvPr>
          <p:cNvCxnSpPr/>
          <p:nvPr/>
        </p:nvCxnSpPr>
        <p:spPr>
          <a:xfrm flipH="1" flipV="1">
            <a:off x="7125501" y="2757465"/>
            <a:ext cx="765849" cy="67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B53F2E58-9DF1-4A75-A6FB-716B469520B9}"/>
              </a:ext>
            </a:extLst>
          </p:cNvPr>
          <p:cNvSpPr/>
          <p:nvPr/>
        </p:nvSpPr>
        <p:spPr>
          <a:xfrm flipH="1">
            <a:off x="7121027" y="2837185"/>
            <a:ext cx="736353" cy="5391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4F4879-C482-4ABD-B33C-4663A0581A65}"/>
              </a:ext>
            </a:extLst>
          </p:cNvPr>
          <p:cNvCxnSpPr/>
          <p:nvPr/>
        </p:nvCxnSpPr>
        <p:spPr>
          <a:xfrm flipV="1">
            <a:off x="3321556" y="1202499"/>
            <a:ext cx="874663" cy="1327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3A77681-F0AD-4B3D-BD50-06BB2AD0B358}"/>
              </a:ext>
            </a:extLst>
          </p:cNvPr>
          <p:cNvSpPr txBox="1"/>
          <p:nvPr/>
        </p:nvSpPr>
        <p:spPr>
          <a:xfrm>
            <a:off x="2077048" y="5177842"/>
            <a:ext cx="166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have </a:t>
            </a:r>
            <a:r>
              <a:rPr lang="en-US" dirty="0" err="1"/>
              <a:t>tatoos</a:t>
            </a:r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E3B6570E-F5CB-4964-B1DE-7ABDCF615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69" y="4406206"/>
            <a:ext cx="633377" cy="63337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CE1903BB-D291-408F-B038-71AC8DB71E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98424" y="4413761"/>
            <a:ext cx="589580" cy="60968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3A4F6D1D-97A0-4F54-99F8-43BAEB1EFF10}"/>
              </a:ext>
            </a:extLst>
          </p:cNvPr>
          <p:cNvSpPr txBox="1"/>
          <p:nvPr/>
        </p:nvSpPr>
        <p:spPr>
          <a:xfrm>
            <a:off x="4133246" y="5177842"/>
            <a:ext cx="137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has </a:t>
            </a:r>
            <a:r>
              <a:rPr lang="en-US" dirty="0" err="1"/>
              <a:t>tattol</a:t>
            </a:r>
            <a:endParaRPr lang="en-US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DD3C852-697F-4975-AD1A-E671A9F7D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76" y="4463367"/>
            <a:ext cx="668676" cy="100484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6058EC6-195C-40BA-8EB9-F26AF95008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48" y="4301926"/>
            <a:ext cx="473166" cy="473166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0B3F83F-5B7E-4D01-B1CC-9BC6125ED4C2}"/>
              </a:ext>
            </a:extLst>
          </p:cNvPr>
          <p:cNvCxnSpPr/>
          <p:nvPr/>
        </p:nvCxnSpPr>
        <p:spPr>
          <a:xfrm flipV="1">
            <a:off x="162624" y="4538509"/>
            <a:ext cx="1089340" cy="716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621B4425-6DA9-4254-890F-6ABA02AC9649}"/>
              </a:ext>
            </a:extLst>
          </p:cNvPr>
          <p:cNvSpPr/>
          <p:nvPr/>
        </p:nvSpPr>
        <p:spPr>
          <a:xfrm flipH="1">
            <a:off x="291858" y="4279106"/>
            <a:ext cx="822035" cy="1324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7EE2E58-508F-495A-B8CF-CB6C60D18A81}"/>
              </a:ext>
            </a:extLst>
          </p:cNvPr>
          <p:cNvCxnSpPr>
            <a:stCxn id="81" idx="1"/>
            <a:endCxn id="81" idx="3"/>
          </p:cNvCxnSpPr>
          <p:nvPr/>
        </p:nvCxnSpPr>
        <p:spPr>
          <a:xfrm>
            <a:off x="2077048" y="5362508"/>
            <a:ext cx="1665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2C82581-62C7-491F-B69E-73184CE3594F}"/>
              </a:ext>
            </a:extLst>
          </p:cNvPr>
          <p:cNvCxnSpPr>
            <a:stCxn id="84" idx="1"/>
          </p:cNvCxnSpPr>
          <p:nvPr/>
        </p:nvCxnSpPr>
        <p:spPr>
          <a:xfrm>
            <a:off x="4133246" y="5362508"/>
            <a:ext cx="14571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6C3135B4-3B76-49E0-A552-4EB6A7A6078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584" y="4219170"/>
            <a:ext cx="453699" cy="68178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5B0222D3-03AF-4D70-AE05-6303DAB7D3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96" y="5162371"/>
            <a:ext cx="640588" cy="479823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EC1382A3-E06C-46BE-8D43-69FFA428CFAE}"/>
              </a:ext>
            </a:extLst>
          </p:cNvPr>
          <p:cNvSpPr txBox="1"/>
          <p:nvPr/>
        </p:nvSpPr>
        <p:spPr>
          <a:xfrm>
            <a:off x="2928501" y="4993176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strike="sngStrike" dirty="0"/>
              <a:t> </a:t>
            </a:r>
            <a:r>
              <a:rPr lang="en-US" dirty="0" err="1"/>
              <a:t>soel</a:t>
            </a:r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A653D25-16A5-4A2B-B486-5D55FD40E4F6}"/>
              </a:ext>
            </a:extLst>
          </p:cNvPr>
          <p:cNvCxnSpPr/>
          <p:nvPr/>
        </p:nvCxnSpPr>
        <p:spPr>
          <a:xfrm flipH="1" flipV="1">
            <a:off x="3499869" y="4406206"/>
            <a:ext cx="1558313" cy="5595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C1725FF2-B34C-45B5-A3E9-22B93EA014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150" y="4323657"/>
            <a:ext cx="659638" cy="479053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E9C7D8B9-39F4-416A-B45A-040C76360E62}"/>
              </a:ext>
            </a:extLst>
          </p:cNvPr>
          <p:cNvSpPr txBox="1"/>
          <p:nvPr/>
        </p:nvSpPr>
        <p:spPr>
          <a:xfrm>
            <a:off x="2167746" y="5415417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 does </a:t>
            </a:r>
            <a:r>
              <a:rPr lang="en-US" strike="sngStrike" dirty="0" err="1"/>
              <a:t>herion</a:t>
            </a:r>
            <a:r>
              <a:rPr lang="en-US" strike="sngStrike" dirty="0"/>
              <a:t>,  he does </a:t>
            </a:r>
            <a:r>
              <a:rPr lang="en-US" strike="sngStrike" dirty="0" err="1"/>
              <a:t>herion</a:t>
            </a:r>
            <a:endParaRPr lang="en-US" strike="sngStrike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F867FDC-C6ED-4CA4-A437-BB84A91E2760}"/>
              </a:ext>
            </a:extLst>
          </p:cNvPr>
          <p:cNvCxnSpPr/>
          <p:nvPr/>
        </p:nvCxnSpPr>
        <p:spPr>
          <a:xfrm>
            <a:off x="356991" y="6240524"/>
            <a:ext cx="1159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D6C49DAF-1874-40C8-9838-8E9AC1EC42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076" y="4641274"/>
            <a:ext cx="352425" cy="53340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637B8C1A-410F-481D-8729-C88D4367D179}"/>
              </a:ext>
            </a:extLst>
          </p:cNvPr>
          <p:cNvSpPr txBox="1"/>
          <p:nvPr/>
        </p:nvSpPr>
        <p:spPr>
          <a:xfrm>
            <a:off x="2554226" y="5628808"/>
            <a:ext cx="1844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Move the fuck out. Put the shit in your bag. Suck JFK(</a:t>
            </a:r>
            <a:r>
              <a:rPr lang="en-US" sz="800" strike="sngStrike" dirty="0" err="1"/>
              <a:t>worth,fortin,lee</a:t>
            </a:r>
            <a:r>
              <a:rPr lang="en-US" sz="800" strike="sngStrike" dirty="0"/>
              <a:t>) dick on </a:t>
            </a:r>
            <a:r>
              <a:rPr lang="en-US" sz="800" strike="sngStrike" dirty="0" err="1"/>
              <a:t>occation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transacitons,factook</a:t>
            </a:r>
            <a:r>
              <a:rPr lang="en-US" sz="800" strike="sngStrike" dirty="0"/>
              <a:t>)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74ADF2E4-2EFA-4C15-A7B2-60BA3AED0F9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426" y="4650702"/>
            <a:ext cx="826014" cy="618713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C53A533F-3B04-4524-8A27-74C87113BAE0}"/>
              </a:ext>
            </a:extLst>
          </p:cNvPr>
          <p:cNvSpPr txBox="1"/>
          <p:nvPr/>
        </p:nvSpPr>
        <p:spPr>
          <a:xfrm>
            <a:off x="4398424" y="5731840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sirnces:6:08PM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676394-D1F2-45FF-A961-FFBEC48289AA}"/>
              </a:ext>
            </a:extLst>
          </p:cNvPr>
          <p:cNvSpPr/>
          <p:nvPr/>
        </p:nvSpPr>
        <p:spPr>
          <a:xfrm flipH="1">
            <a:off x="2121089" y="4219169"/>
            <a:ext cx="4567809" cy="19471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9590FEB8-7797-4B7B-A38B-4ACDB1D091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330" y="4251311"/>
            <a:ext cx="1635362" cy="1088259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EA16D57A-E591-45CD-8FD3-E9EF18E58C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406" y="5114902"/>
            <a:ext cx="508814" cy="508814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583B24C6-C322-4D29-994A-FA28DDDACA6D}"/>
              </a:ext>
            </a:extLst>
          </p:cNvPr>
          <p:cNvSpPr/>
          <p:nvPr/>
        </p:nvSpPr>
        <p:spPr>
          <a:xfrm flipH="1">
            <a:off x="1415425" y="4209955"/>
            <a:ext cx="1927567" cy="14041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1905B2C-F35E-4BF3-A74F-80542F12C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44" y="6166320"/>
            <a:ext cx="456213" cy="685565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82BDEF1-7031-4F7F-8256-4DD0101BEC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17" y="6150753"/>
            <a:ext cx="322824" cy="32282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0F10EEB7-3DD5-40F6-AAF7-3DEAAE1BE7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694" y="6279288"/>
            <a:ext cx="498730" cy="688723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E85398E7-BED3-4BB1-AF84-A965D040866C}"/>
              </a:ext>
            </a:extLst>
          </p:cNvPr>
          <p:cNvSpPr txBox="1"/>
          <p:nvPr/>
        </p:nvSpPr>
        <p:spPr>
          <a:xfrm>
            <a:off x="4468237" y="6156642"/>
            <a:ext cx="1729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am </a:t>
            </a:r>
            <a:r>
              <a:rPr lang="en-US" sz="800" strike="sngStrike" dirty="0" err="1"/>
              <a:t>balck</a:t>
            </a:r>
            <a:r>
              <a:rPr lang="en-US" sz="800" strike="sngStrike" dirty="0"/>
              <a:t> and white</a:t>
            </a:r>
          </a:p>
          <a:p>
            <a:r>
              <a:rPr lang="en-US" sz="800" strike="sngStrike" dirty="0" err="1"/>
              <a:t>Goreho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jackgon</a:t>
            </a:r>
            <a:r>
              <a:rPr lang="en-US" sz="800" strike="sngStrike" dirty="0"/>
              <a:t>).</a:t>
            </a:r>
            <a:r>
              <a:rPr lang="en-US" sz="800" dirty="0"/>
              <a:t>G</a:t>
            </a:r>
          </a:p>
          <a:p>
            <a:r>
              <a:rPr lang="en-US" sz="800" strike="sngStrike" dirty="0" err="1"/>
              <a:t>Turnisian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german</a:t>
            </a:r>
            <a:endParaRPr lang="en-US" sz="800" strike="sngStrike" dirty="0"/>
          </a:p>
          <a:p>
            <a:r>
              <a:rPr lang="en-US" sz="800" strike="sngStrike" dirty="0"/>
              <a:t>My father </a:t>
            </a:r>
            <a:r>
              <a:rPr lang="en-US" sz="800" strike="sngStrike" dirty="0" err="1"/>
              <a:t>woth</a:t>
            </a:r>
            <a:r>
              <a:rPr lang="en-US" sz="800" strike="sngStrike" dirty="0"/>
              <a:t> at the </a:t>
            </a:r>
            <a:r>
              <a:rPr lang="en-US" sz="800" strike="sngStrike" dirty="0" err="1"/>
              <a:t>carobolaug</a:t>
            </a:r>
            <a:r>
              <a:rPr lang="en-US" sz="800" strike="sngStrike" dirty="0"/>
              <a:t> as </a:t>
            </a:r>
          </a:p>
          <a:p>
            <a:r>
              <a:rPr lang="en-US" sz="800" strike="sngStrike" dirty="0" err="1"/>
              <a:t>seucirty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guagAR</a:t>
            </a:r>
            <a:r>
              <a:rPr lang="en-US" sz="800" strike="sngStrike" dirty="0"/>
              <a:t>(w)D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6EACC6C0-8538-4D25-B713-424206F24C8C}"/>
              </a:ext>
            </a:extLst>
          </p:cNvPr>
          <p:cNvSpPr/>
          <p:nvPr/>
        </p:nvSpPr>
        <p:spPr>
          <a:xfrm flipH="1">
            <a:off x="855515" y="6213837"/>
            <a:ext cx="520437" cy="508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2454EA2-3E83-4BEF-9C06-E581B78CD47B}"/>
              </a:ext>
            </a:extLst>
          </p:cNvPr>
          <p:cNvSpPr/>
          <p:nvPr/>
        </p:nvSpPr>
        <p:spPr>
          <a:xfrm flipH="1">
            <a:off x="5370998" y="4157230"/>
            <a:ext cx="4567809" cy="19471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3A29E627-1624-498D-B09B-FE459169E4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42" y="6290679"/>
            <a:ext cx="865906" cy="57622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30E85B2-DB0F-465D-A607-0559CA0787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321" y="6260307"/>
            <a:ext cx="377237" cy="566886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81E404A-82B9-4856-BAAA-1B5726DAD73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558" y="6243544"/>
            <a:ext cx="624260" cy="404986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977F7FB-74DD-4074-8A4E-2E6E1EAE61A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499" y="6383260"/>
            <a:ext cx="300313" cy="180188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280FF485-98D6-4C53-93FE-76DFB28F27C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578" y="6191415"/>
            <a:ext cx="508814" cy="508814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752AE51-5D19-46AC-85BA-AF42010893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69" y="5747690"/>
            <a:ext cx="456213" cy="685565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D6FC4986-6943-4C4D-89D1-6DB0669D9FDC}"/>
              </a:ext>
            </a:extLst>
          </p:cNvPr>
          <p:cNvSpPr txBox="1"/>
          <p:nvPr/>
        </p:nvSpPr>
        <p:spPr>
          <a:xfrm>
            <a:off x="1002444" y="5840013"/>
            <a:ext cx="20489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worked at visa, </a:t>
            </a:r>
            <a:r>
              <a:rPr lang="en-US" sz="800" strike="sngStrike" dirty="0" err="1"/>
              <a:t>circleing</a:t>
            </a:r>
            <a:r>
              <a:rPr lang="en-US" sz="800" strike="sngStrike" dirty="0"/>
              <a:t> your fucking house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93FD74C-25E0-4529-A875-08D01E30F488}"/>
              </a:ext>
            </a:extLst>
          </p:cNvPr>
          <p:cNvSpPr/>
          <p:nvPr/>
        </p:nvSpPr>
        <p:spPr>
          <a:xfrm flipH="1">
            <a:off x="265257" y="5699699"/>
            <a:ext cx="485769" cy="773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C516C191-5E03-4C35-9491-4B51F8EB9F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" y="5865167"/>
            <a:ext cx="322824" cy="322824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FB3AF220-802C-4A9C-B0B5-7CF3FE705E72}"/>
              </a:ext>
            </a:extLst>
          </p:cNvPr>
          <p:cNvSpPr/>
          <p:nvPr/>
        </p:nvSpPr>
        <p:spPr>
          <a:xfrm flipH="1">
            <a:off x="149432" y="5858112"/>
            <a:ext cx="318427" cy="329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CB5CED1-DC3E-4569-A876-2D54761442CA}"/>
              </a:ext>
            </a:extLst>
          </p:cNvPr>
          <p:cNvSpPr/>
          <p:nvPr/>
        </p:nvSpPr>
        <p:spPr>
          <a:xfrm flipH="1">
            <a:off x="734308" y="6127333"/>
            <a:ext cx="337266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6F22B751-1960-4C23-85B7-292E32C58BF6}"/>
              </a:ext>
            </a:extLst>
          </p:cNvPr>
          <p:cNvSpPr/>
          <p:nvPr/>
        </p:nvSpPr>
        <p:spPr>
          <a:xfrm flipH="1">
            <a:off x="1530314" y="6311318"/>
            <a:ext cx="865905" cy="508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93150CC-14B6-49BB-B66E-4AE9D66AC077}"/>
              </a:ext>
            </a:extLst>
          </p:cNvPr>
          <p:cNvSpPr/>
          <p:nvPr/>
        </p:nvSpPr>
        <p:spPr>
          <a:xfrm flipH="1">
            <a:off x="2262780" y="6275539"/>
            <a:ext cx="447763" cy="384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8EC8334-D2F8-45FA-A6DE-7E9BD9A87D61}"/>
              </a:ext>
            </a:extLst>
          </p:cNvPr>
          <p:cNvSpPr/>
          <p:nvPr/>
        </p:nvSpPr>
        <p:spPr>
          <a:xfrm flipH="1">
            <a:off x="10216787" y="6240524"/>
            <a:ext cx="1046657" cy="569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3E4761F7-7902-4E1F-A481-03031B3238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9064" y="6264087"/>
            <a:ext cx="522818" cy="522818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929825B2-6AE9-4D48-A997-5E9D1392CCBF}"/>
              </a:ext>
            </a:extLst>
          </p:cNvPr>
          <p:cNvSpPr/>
          <p:nvPr/>
        </p:nvSpPr>
        <p:spPr>
          <a:xfrm flipH="1">
            <a:off x="3907481" y="6264086"/>
            <a:ext cx="2183957" cy="6733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CE804A7-7FE3-4D92-BA3F-0496C7D2EB07}"/>
              </a:ext>
            </a:extLst>
          </p:cNvPr>
          <p:cNvCxnSpPr/>
          <p:nvPr/>
        </p:nvCxnSpPr>
        <p:spPr>
          <a:xfrm flipV="1">
            <a:off x="3928575" y="6433255"/>
            <a:ext cx="687820" cy="41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22DC40F-D6AD-4235-AFB6-21F44B4F303C}"/>
              </a:ext>
            </a:extLst>
          </p:cNvPr>
          <p:cNvCxnSpPr/>
          <p:nvPr/>
        </p:nvCxnSpPr>
        <p:spPr>
          <a:xfrm flipV="1">
            <a:off x="3544239" y="3174286"/>
            <a:ext cx="589007" cy="700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183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85240B-177E-4CAD-B3AB-A269C175DB0A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959F-C3B2-4281-B7A8-9E20BE975419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4C953-929B-4DFC-ACA3-64E11656024C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0B11F7-10F2-43D1-A41F-8725DE0F776E}"/>
              </a:ext>
            </a:extLst>
          </p:cNvPr>
          <p:cNvCxnSpPr/>
          <p:nvPr/>
        </p:nvCxnSpPr>
        <p:spPr>
          <a:xfrm>
            <a:off x="448722" y="2434621"/>
            <a:ext cx="1159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EAD12A-4656-4A78-ADA7-E2EAC2C0DD03}"/>
              </a:ext>
            </a:extLst>
          </p:cNvPr>
          <p:cNvSpPr txBox="1"/>
          <p:nvPr/>
        </p:nvSpPr>
        <p:spPr>
          <a:xfrm>
            <a:off x="4980052" y="836347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sirnces:6:08PM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E077F4-D8E7-4C84-9DC4-33F3E72EEF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09" y="3055926"/>
            <a:ext cx="456213" cy="6855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52732E1-B86E-4DA4-B247-FBDE42F73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282" y="3040359"/>
            <a:ext cx="322824" cy="3228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DF43FF-787C-4BEE-8AC1-58BE17773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001" y="1571511"/>
            <a:ext cx="498730" cy="6887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F66B93-019F-4FC5-93EF-C479B4971108}"/>
              </a:ext>
            </a:extLst>
          </p:cNvPr>
          <p:cNvSpPr txBox="1"/>
          <p:nvPr/>
        </p:nvSpPr>
        <p:spPr>
          <a:xfrm>
            <a:off x="4856544" y="1448865"/>
            <a:ext cx="1729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am </a:t>
            </a:r>
            <a:r>
              <a:rPr lang="en-US" sz="800" strike="sngStrike" dirty="0" err="1"/>
              <a:t>balck</a:t>
            </a:r>
            <a:r>
              <a:rPr lang="en-US" sz="800" strike="sngStrike" dirty="0"/>
              <a:t> and white</a:t>
            </a:r>
          </a:p>
          <a:p>
            <a:r>
              <a:rPr lang="en-US" sz="800" strike="sngStrike" dirty="0" err="1"/>
              <a:t>Goreho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jackgon</a:t>
            </a:r>
            <a:r>
              <a:rPr lang="en-US" sz="800" strike="sngStrike" dirty="0"/>
              <a:t>).</a:t>
            </a:r>
            <a:r>
              <a:rPr lang="en-US" sz="800" dirty="0"/>
              <a:t>G</a:t>
            </a:r>
          </a:p>
          <a:p>
            <a:r>
              <a:rPr lang="en-US" sz="800" strike="sngStrike" dirty="0" err="1"/>
              <a:t>Turnisian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german</a:t>
            </a:r>
            <a:endParaRPr lang="en-US" sz="800" strike="sngStrike" dirty="0"/>
          </a:p>
          <a:p>
            <a:r>
              <a:rPr lang="en-US" sz="800" strike="sngStrike" dirty="0"/>
              <a:t>My father </a:t>
            </a:r>
            <a:r>
              <a:rPr lang="en-US" sz="800" strike="sngStrike" dirty="0" err="1"/>
              <a:t>woth</a:t>
            </a:r>
            <a:r>
              <a:rPr lang="en-US" sz="800" strike="sngStrike" dirty="0"/>
              <a:t> at the </a:t>
            </a:r>
            <a:r>
              <a:rPr lang="en-US" sz="800" strike="sngStrike" dirty="0" err="1"/>
              <a:t>carobolaug</a:t>
            </a:r>
            <a:r>
              <a:rPr lang="en-US" sz="800" strike="sngStrike" dirty="0"/>
              <a:t> as </a:t>
            </a:r>
          </a:p>
          <a:p>
            <a:r>
              <a:rPr lang="en-US" sz="800" strike="sngStrike" dirty="0" err="1"/>
              <a:t>seucirty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guagAR</a:t>
            </a:r>
            <a:r>
              <a:rPr lang="en-US" sz="800" strike="sngStrike" dirty="0"/>
              <a:t>(w)D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C16B8B-DF31-4B8B-9A53-5ADD58D94A32}"/>
              </a:ext>
            </a:extLst>
          </p:cNvPr>
          <p:cNvSpPr/>
          <p:nvPr/>
        </p:nvSpPr>
        <p:spPr>
          <a:xfrm flipH="1">
            <a:off x="1546510" y="3054142"/>
            <a:ext cx="520437" cy="508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320A43-C490-465C-BBF1-C35D168C56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749" y="1582902"/>
            <a:ext cx="865906" cy="576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3CB2B4-02FC-45FC-88ED-D46B12417D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01" y="1564942"/>
            <a:ext cx="377237" cy="566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674A8C-3704-493D-B996-3F9D081F4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38" y="1548179"/>
            <a:ext cx="624260" cy="4049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8B0BB5-5C65-4AE9-ACD5-0219E60C5F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179" y="1687895"/>
            <a:ext cx="300313" cy="1801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3971EE-D5BD-4118-BB32-6E8701DA13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85" y="1483638"/>
            <a:ext cx="508814" cy="5088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A0F2535-F55E-4D66-AEEC-B7D140640E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6" y="1039913"/>
            <a:ext cx="456213" cy="6855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295C99-8422-48E0-80BF-C3DB5169E0A6}"/>
              </a:ext>
            </a:extLst>
          </p:cNvPr>
          <p:cNvSpPr/>
          <p:nvPr/>
        </p:nvSpPr>
        <p:spPr>
          <a:xfrm flipH="1">
            <a:off x="653564" y="991922"/>
            <a:ext cx="485769" cy="773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CC2399-0337-4DA7-A94E-7DF004454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055" y="1157390"/>
            <a:ext cx="322824" cy="32282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F0FF37A-01B4-473C-9BAA-1C5F4D13D7BE}"/>
              </a:ext>
            </a:extLst>
          </p:cNvPr>
          <p:cNvSpPr/>
          <p:nvPr/>
        </p:nvSpPr>
        <p:spPr>
          <a:xfrm flipH="1">
            <a:off x="537739" y="1150335"/>
            <a:ext cx="318427" cy="329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DFCE7C-FB30-4CFE-AC83-ECCF8889CED3}"/>
              </a:ext>
            </a:extLst>
          </p:cNvPr>
          <p:cNvSpPr/>
          <p:nvPr/>
        </p:nvSpPr>
        <p:spPr>
          <a:xfrm flipH="1">
            <a:off x="1312573" y="3016939"/>
            <a:ext cx="337266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4F17DBB-D84A-4DC3-A5C7-C53341182639}"/>
              </a:ext>
            </a:extLst>
          </p:cNvPr>
          <p:cNvSpPr/>
          <p:nvPr/>
        </p:nvSpPr>
        <p:spPr>
          <a:xfrm flipH="1">
            <a:off x="1918621" y="1603541"/>
            <a:ext cx="865905" cy="508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8264CC-FB25-49E8-B0AD-9071CABFDB47}"/>
              </a:ext>
            </a:extLst>
          </p:cNvPr>
          <p:cNvSpPr/>
          <p:nvPr/>
        </p:nvSpPr>
        <p:spPr>
          <a:xfrm flipH="1">
            <a:off x="2651087" y="1567762"/>
            <a:ext cx="447763" cy="384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87659BD-1BED-4F68-9548-203621AC981F}"/>
              </a:ext>
            </a:extLst>
          </p:cNvPr>
          <p:cNvSpPr/>
          <p:nvPr/>
        </p:nvSpPr>
        <p:spPr>
          <a:xfrm flipH="1">
            <a:off x="10472467" y="1545159"/>
            <a:ext cx="1046657" cy="569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2F3837-A732-4C68-A485-2B08C398A9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744" y="1568722"/>
            <a:ext cx="522818" cy="52281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39F0ED2-E37E-42B2-9CA2-9D3226457D66}"/>
              </a:ext>
            </a:extLst>
          </p:cNvPr>
          <p:cNvSpPr/>
          <p:nvPr/>
        </p:nvSpPr>
        <p:spPr>
          <a:xfrm flipH="1">
            <a:off x="4295788" y="1556309"/>
            <a:ext cx="2183957" cy="6733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400A337-0013-4548-BEBD-5B1F4E933FBA}"/>
              </a:ext>
            </a:extLst>
          </p:cNvPr>
          <p:cNvCxnSpPr/>
          <p:nvPr/>
        </p:nvCxnSpPr>
        <p:spPr>
          <a:xfrm flipV="1">
            <a:off x="4316882" y="1725478"/>
            <a:ext cx="687820" cy="41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2C70B21-BC17-49BD-BB99-88131C4A1ECC}"/>
              </a:ext>
            </a:extLst>
          </p:cNvPr>
          <p:cNvSpPr/>
          <p:nvPr/>
        </p:nvSpPr>
        <p:spPr>
          <a:xfrm>
            <a:off x="26573" y="1170483"/>
            <a:ext cx="1110752" cy="21726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?HOMCIE:MATHEW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447E1D-EB0D-4D37-B018-4BB78BFAB186}"/>
              </a:ext>
            </a:extLst>
          </p:cNvPr>
          <p:cNvCxnSpPr/>
          <p:nvPr/>
        </p:nvCxnSpPr>
        <p:spPr>
          <a:xfrm>
            <a:off x="-356827" y="1150335"/>
            <a:ext cx="1159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C43C0F8D-EFD3-4ECE-BEDB-115FDA498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5" y="2537843"/>
            <a:ext cx="456213" cy="68556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BD275EF-D1DC-48A8-8D9E-2FB22AE1674C}"/>
              </a:ext>
            </a:extLst>
          </p:cNvPr>
          <p:cNvSpPr/>
          <p:nvPr/>
        </p:nvSpPr>
        <p:spPr>
          <a:xfrm flipH="1">
            <a:off x="758053" y="2489852"/>
            <a:ext cx="485769" cy="773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8A9111B-B04C-408F-97DE-2025DBD58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4" y="2655320"/>
            <a:ext cx="322824" cy="32282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D6997F5-B398-4B58-944B-BC85BDCD4D40}"/>
              </a:ext>
            </a:extLst>
          </p:cNvPr>
          <p:cNvSpPr/>
          <p:nvPr/>
        </p:nvSpPr>
        <p:spPr>
          <a:xfrm flipH="1">
            <a:off x="642228" y="2648265"/>
            <a:ext cx="318427" cy="329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56AD9B-35CC-4354-9375-DA756AB16845}"/>
              </a:ext>
            </a:extLst>
          </p:cNvPr>
          <p:cNvSpPr txBox="1"/>
          <p:nvPr/>
        </p:nvSpPr>
        <p:spPr>
          <a:xfrm>
            <a:off x="1433780" y="2569410"/>
            <a:ext cx="344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Don’t bother </a:t>
            </a:r>
            <a:r>
              <a:rPr lang="en-US" dirty="0"/>
              <a:t>KOCEMAN </a:t>
            </a:r>
            <a:r>
              <a:rPr lang="en-US" strike="sngStrike" dirty="0"/>
              <a:t>he is </a:t>
            </a:r>
            <a:r>
              <a:rPr lang="en-US" strike="sngStrike" dirty="0" err="1"/>
              <a:t>gblt</a:t>
            </a:r>
            <a:r>
              <a:rPr lang="en-US" strike="sngStrike" dirty="0"/>
              <a:t>+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2F37EF3-E082-4532-BDBE-4860E8DD57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15" y="3138440"/>
            <a:ext cx="865906" cy="57622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5EBBC79-DA56-4785-8BED-BE6D55C772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51" y="3039176"/>
            <a:ext cx="508814" cy="50881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7D682BE-E4C5-4913-9D9A-39962BF4DC8C}"/>
              </a:ext>
            </a:extLst>
          </p:cNvPr>
          <p:cNvSpPr/>
          <p:nvPr/>
        </p:nvSpPr>
        <p:spPr>
          <a:xfrm flipH="1">
            <a:off x="2651087" y="3159079"/>
            <a:ext cx="865905" cy="508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44ADBE-D3D2-43B9-A7B8-61BFBFC23792}"/>
              </a:ext>
            </a:extLst>
          </p:cNvPr>
          <p:cNvSpPr/>
          <p:nvPr/>
        </p:nvSpPr>
        <p:spPr>
          <a:xfrm flipH="1">
            <a:off x="3383553" y="3123300"/>
            <a:ext cx="447763" cy="384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16A1906-1853-422E-82D2-E9FC95DF1D79}"/>
              </a:ext>
            </a:extLst>
          </p:cNvPr>
          <p:cNvSpPr txBox="1"/>
          <p:nvPr/>
        </p:nvSpPr>
        <p:spPr>
          <a:xfrm>
            <a:off x="3925062" y="3235132"/>
            <a:ext cx="18102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Don’t </a:t>
            </a:r>
            <a:r>
              <a:rPr lang="en-US" sz="800" strike="sngStrike" dirty="0" err="1"/>
              <a:t>boather</a:t>
            </a:r>
            <a:r>
              <a:rPr lang="en-US" sz="800" strike="sngStrike" dirty="0"/>
              <a:t> KOCMAN </a:t>
            </a:r>
            <a:r>
              <a:rPr lang="en-US" sz="800" strike="sngStrike" dirty="0" err="1"/>
              <a:t>hes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gblt</a:t>
            </a:r>
            <a:r>
              <a:rPr lang="en-US" sz="800" strike="sngStrike" dirty="0"/>
              <a:t>+. Go suck JFK(</a:t>
            </a:r>
            <a:r>
              <a:rPr lang="en-US" sz="800" strike="sngStrike" dirty="0" err="1"/>
              <a:t>worth,lee,forint</a:t>
            </a:r>
            <a:r>
              <a:rPr lang="en-US" sz="800" strike="sngStrike" dirty="0"/>
              <a:t>) dick in my movie. Put your shit in my bag(in y our bag) I will cut her head.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50BFC24-6F92-4CEE-A5B2-BF671934B3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713" y="2893889"/>
            <a:ext cx="377237" cy="56688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8F2D4E4-2251-43CA-AAAA-06A2425EF7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5950" y="2877126"/>
            <a:ext cx="624260" cy="40498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E25E752-0C24-4E58-9C19-1CC01B53C1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891" y="3016842"/>
            <a:ext cx="300313" cy="180188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B99D4F9-D3E7-4BDF-A643-7A1B08CD41D5}"/>
              </a:ext>
            </a:extLst>
          </p:cNvPr>
          <p:cNvSpPr/>
          <p:nvPr/>
        </p:nvSpPr>
        <p:spPr>
          <a:xfrm flipH="1">
            <a:off x="10487179" y="2874106"/>
            <a:ext cx="1046657" cy="569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E682694-588B-42B5-99AE-863525133B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456" y="2897669"/>
            <a:ext cx="522818" cy="52281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89F9510-46B7-48DC-B06A-3EEF6C5D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413" y="2601479"/>
            <a:ext cx="498730" cy="68872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83D2D8E-949B-44BE-B933-2B1672E04D57}"/>
              </a:ext>
            </a:extLst>
          </p:cNvPr>
          <p:cNvSpPr/>
          <p:nvPr/>
        </p:nvSpPr>
        <p:spPr>
          <a:xfrm flipH="1">
            <a:off x="3938615" y="3249923"/>
            <a:ext cx="1828240" cy="6733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797BE24-1E28-49C8-9247-74BE167E69FA}"/>
              </a:ext>
            </a:extLst>
          </p:cNvPr>
          <p:cNvCxnSpPr/>
          <p:nvPr/>
        </p:nvCxnSpPr>
        <p:spPr>
          <a:xfrm flipV="1">
            <a:off x="4878294" y="2755446"/>
            <a:ext cx="687820" cy="41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DC1ADC-F856-4E77-ABAE-FA0F71D95ACD}"/>
              </a:ext>
            </a:extLst>
          </p:cNvPr>
          <p:cNvSpPr txBox="1"/>
          <p:nvPr/>
        </p:nvSpPr>
        <p:spPr>
          <a:xfrm>
            <a:off x="5348143" y="2367350"/>
            <a:ext cx="2773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black and white, my father work as hells </a:t>
            </a:r>
            <a:r>
              <a:rPr lang="en-US" dirty="0" err="1"/>
              <a:t>anges</a:t>
            </a:r>
            <a:r>
              <a:rPr lang="en-US" dirty="0"/>
              <a:t> </a:t>
            </a:r>
            <a:r>
              <a:rPr lang="en-US" dirty="0" err="1"/>
              <a:t>seuiy</a:t>
            </a:r>
            <a:r>
              <a:rPr lang="en-US" dirty="0"/>
              <a:t> in </a:t>
            </a:r>
            <a:r>
              <a:rPr lang="en-US" dirty="0" err="1"/>
              <a:t>carbolauge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FAD38E1-550B-45C0-BF12-3DA9D211065D}"/>
              </a:ext>
            </a:extLst>
          </p:cNvPr>
          <p:cNvSpPr/>
          <p:nvPr/>
        </p:nvSpPr>
        <p:spPr>
          <a:xfrm flipH="1">
            <a:off x="5292201" y="2413152"/>
            <a:ext cx="3141125" cy="8001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9068295-F611-4DAE-9228-E7C75FA94C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298" y="4410978"/>
            <a:ext cx="577302" cy="57730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BEB2B56-630E-4089-97B0-59C391908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94" y="4436561"/>
            <a:ext cx="671670" cy="57730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6BDD37-EE8D-4F4F-9625-4757239A6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544" y="4290131"/>
            <a:ext cx="498730" cy="688723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6008084-78DC-414E-9DDA-C5F614CC9EAC}"/>
              </a:ext>
            </a:extLst>
          </p:cNvPr>
          <p:cNvCxnSpPr>
            <a:cxnSpLocks/>
          </p:cNvCxnSpPr>
          <p:nvPr/>
        </p:nvCxnSpPr>
        <p:spPr>
          <a:xfrm>
            <a:off x="672876" y="4196560"/>
            <a:ext cx="11089064" cy="7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8E005BE-1E39-43C8-8BA8-B67CE7C073E0}"/>
              </a:ext>
            </a:extLst>
          </p:cNvPr>
          <p:cNvSpPr/>
          <p:nvPr/>
        </p:nvSpPr>
        <p:spPr>
          <a:xfrm flipH="1">
            <a:off x="4856544" y="2562724"/>
            <a:ext cx="585345" cy="6733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924184-C02D-4A90-8F0E-79FDCEE19BFF}"/>
              </a:ext>
            </a:extLst>
          </p:cNvPr>
          <p:cNvSpPr txBox="1"/>
          <p:nvPr/>
        </p:nvSpPr>
        <p:spPr>
          <a:xfrm>
            <a:off x="5441889" y="4196560"/>
            <a:ext cx="3023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took your </a:t>
            </a:r>
            <a:r>
              <a:rPr lang="en-US" dirty="0" err="1"/>
              <a:t>viriginty</a:t>
            </a:r>
            <a:r>
              <a:rPr lang="en-US" dirty="0"/>
              <a:t>, </a:t>
            </a:r>
            <a:r>
              <a:rPr lang="en-US" dirty="0" err="1"/>
              <a:t>USvsUSSR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B295655-2D6A-4D4A-A016-EAE98403A889}"/>
              </a:ext>
            </a:extLst>
          </p:cNvPr>
          <p:cNvSpPr/>
          <p:nvPr/>
        </p:nvSpPr>
        <p:spPr>
          <a:xfrm>
            <a:off x="7095808" y="4721516"/>
            <a:ext cx="116137" cy="2076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C9064438-C03C-4942-A34F-17E22ADBB7E1}"/>
              </a:ext>
            </a:extLst>
          </p:cNvPr>
          <p:cNvSpPr/>
          <p:nvPr/>
        </p:nvSpPr>
        <p:spPr>
          <a:xfrm>
            <a:off x="6911077" y="4545224"/>
            <a:ext cx="416649" cy="293967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FEE97F0-9682-4949-9DBF-1529053DCEB0}"/>
              </a:ext>
            </a:extLst>
          </p:cNvPr>
          <p:cNvCxnSpPr>
            <a:endCxn id="63" idx="1"/>
          </p:cNvCxnSpPr>
          <p:nvPr/>
        </p:nvCxnSpPr>
        <p:spPr>
          <a:xfrm flipV="1">
            <a:off x="4523960" y="4381226"/>
            <a:ext cx="917929" cy="7138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8DB8481-7F97-4BE7-A215-B987C129E72A}"/>
              </a:ext>
            </a:extLst>
          </p:cNvPr>
          <p:cNvCxnSpPr>
            <a:cxnSpLocks/>
          </p:cNvCxnSpPr>
          <p:nvPr/>
        </p:nvCxnSpPr>
        <p:spPr>
          <a:xfrm>
            <a:off x="537055" y="5224777"/>
            <a:ext cx="1144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FF6D1EE1-6B84-453D-A92D-BC015122CD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799" y="4484677"/>
            <a:ext cx="326416" cy="490516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0BCA097-A223-47B8-9BDF-FAC96EA64012}"/>
              </a:ext>
            </a:extLst>
          </p:cNvPr>
          <p:cNvCxnSpPr>
            <a:cxnSpLocks/>
          </p:cNvCxnSpPr>
          <p:nvPr/>
        </p:nvCxnSpPr>
        <p:spPr>
          <a:xfrm flipV="1">
            <a:off x="5441889" y="4381226"/>
            <a:ext cx="806383" cy="508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1E9E0A0-D514-47B6-8ED8-AC31F5C3DA1C}"/>
              </a:ext>
            </a:extLst>
          </p:cNvPr>
          <p:cNvSpPr/>
          <p:nvPr/>
        </p:nvSpPr>
        <p:spPr>
          <a:xfrm flipH="1">
            <a:off x="4764623" y="4316409"/>
            <a:ext cx="653003" cy="6733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A77F74E-19C5-45E1-B8B1-1C2FFFC0F9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670" y="4202252"/>
            <a:ext cx="234026" cy="45497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E527A24-E0A8-4288-A152-AB4340EFA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206" y="4339171"/>
            <a:ext cx="456213" cy="685565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E34D6A8-09F7-47D7-A35B-10ACA2824698}"/>
              </a:ext>
            </a:extLst>
          </p:cNvPr>
          <p:cNvSpPr/>
          <p:nvPr/>
        </p:nvSpPr>
        <p:spPr>
          <a:xfrm flipH="1">
            <a:off x="1501831" y="4343308"/>
            <a:ext cx="371885" cy="737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39A83FF5-FE26-40FE-A30C-A2B75864D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247" y="4309738"/>
            <a:ext cx="377237" cy="566886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0818994-7F78-413A-98BD-388A4553BE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484" y="4292975"/>
            <a:ext cx="624260" cy="404986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C408810C-0B91-457F-9E6F-2C52C053E3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425" y="4432691"/>
            <a:ext cx="300313" cy="180188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83D3276-D82F-4C73-8269-9C438CA1C1D9}"/>
              </a:ext>
            </a:extLst>
          </p:cNvPr>
          <p:cNvSpPr/>
          <p:nvPr/>
        </p:nvSpPr>
        <p:spPr>
          <a:xfrm flipH="1">
            <a:off x="10518713" y="4289955"/>
            <a:ext cx="1046657" cy="569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6AE4B09F-57E4-44FF-A41B-BEDE567E1F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990" y="4313518"/>
            <a:ext cx="522818" cy="522818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E615DC38-F80B-409A-A9CA-00F535C7D497}"/>
              </a:ext>
            </a:extLst>
          </p:cNvPr>
          <p:cNvSpPr txBox="1"/>
          <p:nvPr/>
        </p:nvSpPr>
        <p:spPr>
          <a:xfrm>
            <a:off x="1186748" y="822525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 Peter(s)son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D261AD5-42EA-4314-8F4C-61FE92C469DE}"/>
              </a:ext>
            </a:extLst>
          </p:cNvPr>
          <p:cNvCxnSpPr/>
          <p:nvPr/>
        </p:nvCxnSpPr>
        <p:spPr>
          <a:xfrm>
            <a:off x="1433780" y="1112835"/>
            <a:ext cx="0" cy="5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0B393E8-BE01-4D22-98E0-04E7352766CC}"/>
              </a:ext>
            </a:extLst>
          </p:cNvPr>
          <p:cNvCxnSpPr/>
          <p:nvPr/>
        </p:nvCxnSpPr>
        <p:spPr>
          <a:xfrm>
            <a:off x="1944122" y="1417372"/>
            <a:ext cx="0" cy="5745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B9002A14-D6AF-4961-BA26-25B507B41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58" y="4184843"/>
            <a:ext cx="287544" cy="322824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BEC89D93-59CD-4D4C-87AB-0AC62FB9ACF3}"/>
              </a:ext>
            </a:extLst>
          </p:cNvPr>
          <p:cNvSpPr/>
          <p:nvPr/>
        </p:nvSpPr>
        <p:spPr>
          <a:xfrm flipH="1">
            <a:off x="1351627" y="4161423"/>
            <a:ext cx="300408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271B69-D53C-49CA-B1B2-9295046DEF8C}"/>
              </a:ext>
            </a:extLst>
          </p:cNvPr>
          <p:cNvCxnSpPr/>
          <p:nvPr/>
        </p:nvCxnSpPr>
        <p:spPr>
          <a:xfrm>
            <a:off x="5735321" y="4316409"/>
            <a:ext cx="1592405" cy="116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>
            <a:extLst>
              <a:ext uri="{FF2B5EF4-FFF2-40B4-BE49-F238E27FC236}">
                <a16:creationId xmlns:a16="http://schemas.microsoft.com/office/drawing/2014/main" id="{2B5751DA-811F-4BB9-8FAD-A258B7CAF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38" y="5399077"/>
            <a:ext cx="514058" cy="772491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DAF5FA4A-BC33-4E8F-974F-44B6951A06F9}"/>
              </a:ext>
            </a:extLst>
          </p:cNvPr>
          <p:cNvSpPr/>
          <p:nvPr/>
        </p:nvSpPr>
        <p:spPr>
          <a:xfrm flipH="1">
            <a:off x="1467957" y="5403351"/>
            <a:ext cx="488341" cy="830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105BB172-DEAA-4282-A5A9-423C3356B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089" y="5244749"/>
            <a:ext cx="324003" cy="363756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C026FAA-459D-4DD6-ACD7-B40110BF4226}"/>
              </a:ext>
            </a:extLst>
          </p:cNvPr>
          <p:cNvSpPr/>
          <p:nvPr/>
        </p:nvSpPr>
        <p:spPr>
          <a:xfrm flipH="1">
            <a:off x="1305958" y="5221329"/>
            <a:ext cx="337299" cy="5086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F4F493F-1DA6-4055-BB51-01539C1049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645" y="866344"/>
            <a:ext cx="962562" cy="640541"/>
          </a:xfrm>
          <a:prstGeom prst="rect">
            <a:avLst/>
          </a:prstGeom>
        </p:spPr>
      </p:pic>
      <p:sp>
        <p:nvSpPr>
          <p:cNvPr id="101" name="TextBox 100">
            <a:extLst>
              <a:ext uri="{FF2B5EF4-FFF2-40B4-BE49-F238E27FC236}">
                <a16:creationId xmlns:a16="http://schemas.microsoft.com/office/drawing/2014/main" id="{3B88C1A6-107C-4204-93A3-E4639B7542CB}"/>
              </a:ext>
            </a:extLst>
          </p:cNvPr>
          <p:cNvSpPr txBox="1"/>
          <p:nvPr/>
        </p:nvSpPr>
        <p:spPr>
          <a:xfrm>
            <a:off x="9503213" y="94125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HOMCIDE:87[]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F05B437-B760-4E01-9E79-EBE87E53245D}"/>
              </a:ext>
            </a:extLst>
          </p:cNvPr>
          <p:cNvCxnSpPr>
            <a:cxnSpLocks/>
          </p:cNvCxnSpPr>
          <p:nvPr/>
        </p:nvCxnSpPr>
        <p:spPr>
          <a:xfrm>
            <a:off x="603190" y="6260307"/>
            <a:ext cx="1144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90B150E2-9A52-4977-BF88-FF2B033C7E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31" y="4306139"/>
            <a:ext cx="865906" cy="57622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533EC186-17F6-41F8-BDD6-4156848E18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467" y="4206875"/>
            <a:ext cx="508814" cy="508814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AD1A5A9A-0A9F-4C28-9563-3F9A53915595}"/>
              </a:ext>
            </a:extLst>
          </p:cNvPr>
          <p:cNvSpPr/>
          <p:nvPr/>
        </p:nvSpPr>
        <p:spPr>
          <a:xfrm flipH="1">
            <a:off x="2717203" y="4326778"/>
            <a:ext cx="865905" cy="508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B2686CE-D60A-46CB-866E-AE670172EE8D}"/>
              </a:ext>
            </a:extLst>
          </p:cNvPr>
          <p:cNvSpPr/>
          <p:nvPr/>
        </p:nvSpPr>
        <p:spPr>
          <a:xfrm flipH="1">
            <a:off x="3449669" y="4290999"/>
            <a:ext cx="447763" cy="384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2CDAAD0-5E04-4486-AF80-C7F30105E087}"/>
              </a:ext>
            </a:extLst>
          </p:cNvPr>
          <p:cNvSpPr txBox="1"/>
          <p:nvPr/>
        </p:nvSpPr>
        <p:spPr>
          <a:xfrm>
            <a:off x="3813060" y="4378455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Du </a:t>
            </a:r>
            <a:r>
              <a:rPr lang="en-US" sz="800" strike="sngStrike" dirty="0" err="1"/>
              <a:t>bist</a:t>
            </a:r>
            <a:r>
              <a:rPr lang="en-US" sz="800" strike="sngStrike" dirty="0"/>
              <a:t> so </a:t>
            </a:r>
            <a:r>
              <a:rPr lang="en-US" sz="800" strike="sngStrike" dirty="0" err="1"/>
              <a:t>dum</a:t>
            </a:r>
            <a:endParaRPr lang="en-US" sz="800" strike="sngStrike" dirty="0"/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6D24BA4E-0C2A-4A34-A470-4F1F8E6E9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726" y="6028362"/>
            <a:ext cx="514058" cy="772491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5B9B355B-86E4-4728-8E3D-1E47678340A8}"/>
              </a:ext>
            </a:extLst>
          </p:cNvPr>
          <p:cNvSpPr/>
          <p:nvPr/>
        </p:nvSpPr>
        <p:spPr>
          <a:xfrm flipH="1">
            <a:off x="1577145" y="6032636"/>
            <a:ext cx="488341" cy="830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A12C57CB-535A-44B5-A544-51D3A8FD1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77" y="5874034"/>
            <a:ext cx="324003" cy="363756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16DF6806-8911-4AAF-A65A-2E1914AD16CF}"/>
              </a:ext>
            </a:extLst>
          </p:cNvPr>
          <p:cNvSpPr/>
          <p:nvPr/>
        </p:nvSpPr>
        <p:spPr>
          <a:xfrm flipH="1">
            <a:off x="1415146" y="5850614"/>
            <a:ext cx="337299" cy="5086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A8C9FE1D-81CD-4836-8A2E-9D3B15CB40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590" y="5062069"/>
            <a:ext cx="488341" cy="48834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A0B54DB-BA7E-4713-B75B-D8E0624613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76932" y="5057503"/>
            <a:ext cx="1167102" cy="516992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55BD9277-3189-4B3B-AE78-A078CC50DA60}"/>
              </a:ext>
            </a:extLst>
          </p:cNvPr>
          <p:cNvSpPr/>
          <p:nvPr/>
        </p:nvSpPr>
        <p:spPr>
          <a:xfrm flipH="1">
            <a:off x="2204246" y="5034387"/>
            <a:ext cx="1646788" cy="5040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10AB3E5A-8657-44DD-9927-DE0FB584A2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92" y="5659850"/>
            <a:ext cx="865906" cy="57622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3C1A4C26-966C-4E10-9370-A1F48E32E4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28" y="5560586"/>
            <a:ext cx="508814" cy="508814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17C73443-2B7B-4DA8-A8E7-49087C5F955C}"/>
              </a:ext>
            </a:extLst>
          </p:cNvPr>
          <p:cNvSpPr/>
          <p:nvPr/>
        </p:nvSpPr>
        <p:spPr>
          <a:xfrm flipH="1">
            <a:off x="2583764" y="5680489"/>
            <a:ext cx="865905" cy="508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B7F6B6-FCBF-4B5C-A56B-A0E70F14DB03}"/>
              </a:ext>
            </a:extLst>
          </p:cNvPr>
          <p:cNvSpPr/>
          <p:nvPr/>
        </p:nvSpPr>
        <p:spPr>
          <a:xfrm flipH="1">
            <a:off x="3316230" y="5644710"/>
            <a:ext cx="447763" cy="384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495E8B0-BFB0-4223-BB0D-B715964A8F45}"/>
              </a:ext>
            </a:extLst>
          </p:cNvPr>
          <p:cNvSpPr txBox="1"/>
          <p:nvPr/>
        </p:nvSpPr>
        <p:spPr>
          <a:xfrm>
            <a:off x="3679621" y="5732166"/>
            <a:ext cx="1356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Not you changes your shoes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4BA12F4-2AE6-41E1-BF76-DD2AC1E41002}"/>
              </a:ext>
            </a:extLst>
          </p:cNvPr>
          <p:cNvSpPr txBox="1"/>
          <p:nvPr/>
        </p:nvSpPr>
        <p:spPr>
          <a:xfrm>
            <a:off x="5441889" y="5604047"/>
            <a:ext cx="1454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Neger</a:t>
            </a:r>
            <a:r>
              <a:rPr lang="en-US" sz="800" strike="sngStrike" dirty="0"/>
              <a:t> du </a:t>
            </a:r>
            <a:r>
              <a:rPr lang="en-US" sz="800" strike="sngStrike" dirty="0" err="1"/>
              <a:t>komst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hier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nicht</a:t>
            </a:r>
            <a:r>
              <a:rPr lang="en-US" sz="800" strike="sngStrike" dirty="0"/>
              <a:t> rein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B3E02D7E-A730-412D-9345-FB3C2E40AC7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49611" y="5349608"/>
            <a:ext cx="478928" cy="487115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EF5739C4-30BF-42DC-95C3-96C1285CEA2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909752" y="5889258"/>
            <a:ext cx="478928" cy="487115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3D6F2DD5-7081-4585-A2E7-B06405E2475F}"/>
              </a:ext>
            </a:extLst>
          </p:cNvPr>
          <p:cNvSpPr txBox="1"/>
          <p:nvPr/>
        </p:nvSpPr>
        <p:spPr>
          <a:xfrm>
            <a:off x="6862763" y="5475678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dona</a:t>
            </a:r>
            <a:endParaRPr lang="en-US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793EDBF2-370E-449A-A0CA-4DF95ED33047}"/>
              </a:ext>
            </a:extLst>
          </p:cNvPr>
          <p:cNvSpPr txBox="1"/>
          <p:nvPr/>
        </p:nvSpPr>
        <p:spPr>
          <a:xfrm>
            <a:off x="8391311" y="538572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580B14E9-A45F-4B55-9B35-744753E8FDD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944" y="5866851"/>
            <a:ext cx="510519" cy="51051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5ADE595F-5C22-4512-9F47-47B50CF9CF6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04" y="5304474"/>
            <a:ext cx="510519" cy="51051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E67197F1-6DEB-4D04-800B-759C757E1FD1}"/>
              </a:ext>
            </a:extLst>
          </p:cNvPr>
          <p:cNvSpPr txBox="1"/>
          <p:nvPr/>
        </p:nvSpPr>
        <p:spPr>
          <a:xfrm>
            <a:off x="4930072" y="5114208"/>
            <a:ext cx="2167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HOMCIDIE:IS-A-BELL:</a:t>
            </a:r>
          </a:p>
          <a:p>
            <a:r>
              <a:rPr lang="en-US" strike="sngStrike" dirty="0" err="1"/>
              <a:t>alf</a:t>
            </a:r>
            <a:r>
              <a:rPr lang="en-US" strike="sngStrike" dirty="0"/>
              <a:t>, </a:t>
            </a:r>
            <a:r>
              <a:rPr lang="en-US" strike="sngStrike" dirty="0" err="1"/>
              <a:t>adam</a:t>
            </a:r>
            <a:r>
              <a:rPr lang="en-US" strike="sngStrike" dirty="0"/>
              <a:t>/</a:t>
            </a:r>
            <a:r>
              <a:rPr lang="en-US" strike="sngStrike" dirty="0" err="1"/>
              <a:t>adbel</a:t>
            </a:r>
            <a:endParaRPr lang="en-US" strike="sngStrike" dirty="0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E875E2A2-4E9C-401E-A1F7-9FF21CC6D8FC}"/>
              </a:ext>
            </a:extLst>
          </p:cNvPr>
          <p:cNvCxnSpPr/>
          <p:nvPr/>
        </p:nvCxnSpPr>
        <p:spPr>
          <a:xfrm flipV="1">
            <a:off x="6749413" y="5514056"/>
            <a:ext cx="1141984" cy="48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619E21EE-6A91-4417-B9D7-317CAAF199BD}"/>
              </a:ext>
            </a:extLst>
          </p:cNvPr>
          <p:cNvSpPr txBox="1"/>
          <p:nvPr/>
        </p:nvSpPr>
        <p:spPr>
          <a:xfrm>
            <a:off x="2810916" y="6573005"/>
            <a:ext cx="1279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have </a:t>
            </a:r>
            <a:r>
              <a:rPr lang="en-US" sz="800" strike="sngStrike" dirty="0" err="1"/>
              <a:t>soe</a:t>
            </a:r>
            <a:r>
              <a:rPr lang="en-US" sz="800" strike="sngStrike" dirty="0"/>
              <a:t> many </a:t>
            </a:r>
            <a:r>
              <a:rPr lang="en-US" sz="800" strike="sngStrike" dirty="0" err="1"/>
              <a:t>tatoos</a:t>
            </a:r>
            <a:endParaRPr lang="en-US" sz="800" strike="sngStrike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A88CBED5-344A-4E93-A25C-78CFF7C94564}"/>
              </a:ext>
            </a:extLst>
          </p:cNvPr>
          <p:cNvSpPr/>
          <p:nvPr/>
        </p:nvSpPr>
        <p:spPr>
          <a:xfrm flipH="1">
            <a:off x="4759908" y="5209138"/>
            <a:ext cx="3865736" cy="11672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BC43A252-6CCB-44CD-9D3C-2296E51C9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560" y="5289376"/>
            <a:ext cx="377237" cy="566886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F0DEF3AC-1AE4-4F45-ABCB-A1C16F9B2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97" y="5272613"/>
            <a:ext cx="624260" cy="404986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4F222E0A-87A7-4668-8A86-1167C43F4B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738" y="5412329"/>
            <a:ext cx="300313" cy="180188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4013C7A-EBC7-44E7-8A71-07AE7BA87850}"/>
              </a:ext>
            </a:extLst>
          </p:cNvPr>
          <p:cNvSpPr/>
          <p:nvPr/>
        </p:nvSpPr>
        <p:spPr>
          <a:xfrm flipH="1">
            <a:off x="10491026" y="5269593"/>
            <a:ext cx="1046657" cy="569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36312A22-175F-46C0-B106-71EC8CABC00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303" y="5293156"/>
            <a:ext cx="522818" cy="522818"/>
          </a:xfrm>
          <a:prstGeom prst="rect">
            <a:avLst/>
          </a:prstGeom>
        </p:spPr>
      </p:pic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54D0E33-62A1-4A7C-AFD4-59EEF05FA441}"/>
              </a:ext>
            </a:extLst>
          </p:cNvPr>
          <p:cNvCxnSpPr/>
          <p:nvPr/>
        </p:nvCxnSpPr>
        <p:spPr>
          <a:xfrm>
            <a:off x="1415146" y="941256"/>
            <a:ext cx="1707553" cy="98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196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85240B-177E-4CAD-B3AB-A269C175DB0A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959F-C3B2-4281-B7A8-9E20BE975419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4C953-929B-4DFC-ACA3-64E11656024C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AD12A-4656-4A78-ADA7-E2EAC2C0DD03}"/>
              </a:ext>
            </a:extLst>
          </p:cNvPr>
          <p:cNvSpPr txBox="1"/>
          <p:nvPr/>
        </p:nvSpPr>
        <p:spPr>
          <a:xfrm>
            <a:off x="4980052" y="836347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sirnces:6:08PM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447E1D-EB0D-4D37-B018-4BB78BFAB186}"/>
              </a:ext>
            </a:extLst>
          </p:cNvPr>
          <p:cNvCxnSpPr/>
          <p:nvPr/>
        </p:nvCxnSpPr>
        <p:spPr>
          <a:xfrm>
            <a:off x="-356827" y="1150335"/>
            <a:ext cx="1159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615DC38-F80B-409A-A9CA-00F535C7D497}"/>
              </a:ext>
            </a:extLst>
          </p:cNvPr>
          <p:cNvSpPr txBox="1"/>
          <p:nvPr/>
        </p:nvSpPr>
        <p:spPr>
          <a:xfrm>
            <a:off x="1036624" y="758810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 Peter(s)son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6F4F493F-1DA6-4055-BB51-01539C104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645" y="866344"/>
            <a:ext cx="962562" cy="64054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81B7EB8B-E50C-4637-96CB-D35F59EB3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185" y="1225099"/>
            <a:ext cx="498730" cy="688723"/>
          </a:xfrm>
          <a:prstGeom prst="rect">
            <a:avLst/>
          </a:prstGeom>
        </p:spPr>
      </p:pic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09A3FDC-54B8-478F-9B4F-D3D14ED13499}"/>
              </a:ext>
            </a:extLst>
          </p:cNvPr>
          <p:cNvCxnSpPr>
            <a:cxnSpLocks/>
          </p:cNvCxnSpPr>
          <p:nvPr/>
        </p:nvCxnSpPr>
        <p:spPr>
          <a:xfrm>
            <a:off x="259517" y="1131528"/>
            <a:ext cx="11089064" cy="7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1102A4A-9D3B-4667-88B8-B43FFA0393E3}"/>
              </a:ext>
            </a:extLst>
          </p:cNvPr>
          <p:cNvCxnSpPr>
            <a:cxnSpLocks/>
          </p:cNvCxnSpPr>
          <p:nvPr/>
        </p:nvCxnSpPr>
        <p:spPr>
          <a:xfrm flipV="1">
            <a:off x="4110601" y="1316194"/>
            <a:ext cx="917929" cy="7138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DCECE52-512E-4B49-A451-EC13A1CE1764}"/>
              </a:ext>
            </a:extLst>
          </p:cNvPr>
          <p:cNvSpPr/>
          <p:nvPr/>
        </p:nvSpPr>
        <p:spPr>
          <a:xfrm flipH="1">
            <a:off x="5326767" y="1274447"/>
            <a:ext cx="653003" cy="6733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31DB5F8-268C-4B04-AB89-143A931E2F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7" y="1274139"/>
            <a:ext cx="456213" cy="685565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BD4C9BF1-D5B4-4140-B9A9-3B41D20F462C}"/>
              </a:ext>
            </a:extLst>
          </p:cNvPr>
          <p:cNvSpPr/>
          <p:nvPr/>
        </p:nvSpPr>
        <p:spPr>
          <a:xfrm flipH="1">
            <a:off x="1112014" y="1304797"/>
            <a:ext cx="371885" cy="737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C195F381-CCE0-405F-8011-B2A08222AC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888" y="1244706"/>
            <a:ext cx="377237" cy="56688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C6D34F85-6159-4FC3-BD54-BD38A4C0A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125" y="1227943"/>
            <a:ext cx="624260" cy="40498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534B380D-9CB0-4A87-A7F2-4DF2A9379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66" y="1367659"/>
            <a:ext cx="300313" cy="180188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37963054-78F2-4266-BDC1-6F4BB3C625BE}"/>
              </a:ext>
            </a:extLst>
          </p:cNvPr>
          <p:cNvSpPr/>
          <p:nvPr/>
        </p:nvSpPr>
        <p:spPr>
          <a:xfrm flipH="1">
            <a:off x="10105354" y="1224923"/>
            <a:ext cx="1046657" cy="569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7C53271-2B90-47BB-BA9D-EAE4B8BD84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631" y="1248486"/>
            <a:ext cx="522818" cy="52281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284F0709-BD38-4DAA-8076-DBB5A0FDAA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9" y="1119811"/>
            <a:ext cx="287544" cy="322824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DD29ADD0-5A20-45CB-BBB9-3609A0ED52B1}"/>
              </a:ext>
            </a:extLst>
          </p:cNvPr>
          <p:cNvSpPr/>
          <p:nvPr/>
        </p:nvSpPr>
        <p:spPr>
          <a:xfrm flipH="1">
            <a:off x="938268" y="1096391"/>
            <a:ext cx="300408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37452ACE-43D4-4483-8CF3-24BEA9B752F6}"/>
              </a:ext>
            </a:extLst>
          </p:cNvPr>
          <p:cNvCxnSpPr>
            <a:cxnSpLocks/>
          </p:cNvCxnSpPr>
          <p:nvPr/>
        </p:nvCxnSpPr>
        <p:spPr>
          <a:xfrm>
            <a:off x="125726" y="2553301"/>
            <a:ext cx="1144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164">
            <a:extLst>
              <a:ext uri="{FF2B5EF4-FFF2-40B4-BE49-F238E27FC236}">
                <a16:creationId xmlns:a16="http://schemas.microsoft.com/office/drawing/2014/main" id="{9FDECB4A-B675-4902-B045-AF10AD43E9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972" y="1241107"/>
            <a:ext cx="865906" cy="576221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AD8BD370-0DF6-4604-BF4B-C149F9C18C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108" y="1141843"/>
            <a:ext cx="508814" cy="508814"/>
          </a:xfrm>
          <a:prstGeom prst="rect">
            <a:avLst/>
          </a:prstGeom>
        </p:spPr>
      </p:pic>
      <p:sp>
        <p:nvSpPr>
          <p:cNvPr id="167" name="Rectangle 166">
            <a:extLst>
              <a:ext uri="{FF2B5EF4-FFF2-40B4-BE49-F238E27FC236}">
                <a16:creationId xmlns:a16="http://schemas.microsoft.com/office/drawing/2014/main" id="{988AA181-0794-44D1-89F2-5929EBEE0D24}"/>
              </a:ext>
            </a:extLst>
          </p:cNvPr>
          <p:cNvSpPr/>
          <p:nvPr/>
        </p:nvSpPr>
        <p:spPr>
          <a:xfrm flipH="1">
            <a:off x="2303844" y="1261746"/>
            <a:ext cx="865905" cy="508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019EB89-B476-4862-9A38-ECD025C48626}"/>
              </a:ext>
            </a:extLst>
          </p:cNvPr>
          <p:cNvSpPr/>
          <p:nvPr/>
        </p:nvSpPr>
        <p:spPr>
          <a:xfrm flipH="1">
            <a:off x="3036310" y="1225967"/>
            <a:ext cx="447763" cy="384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C32EEC3E-BB20-44BF-BF5E-C0ACD2CA84A3}"/>
              </a:ext>
            </a:extLst>
          </p:cNvPr>
          <p:cNvSpPr txBox="1"/>
          <p:nvPr/>
        </p:nvSpPr>
        <p:spPr>
          <a:xfrm>
            <a:off x="3399701" y="1313423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Du </a:t>
            </a:r>
            <a:r>
              <a:rPr lang="en-US" sz="800" strike="sngStrike" dirty="0" err="1"/>
              <a:t>bist</a:t>
            </a:r>
            <a:r>
              <a:rPr lang="en-US" sz="800" strike="sngStrike" dirty="0"/>
              <a:t> so </a:t>
            </a:r>
            <a:r>
              <a:rPr lang="en-US" sz="800" strike="sngStrike" dirty="0" err="1"/>
              <a:t>dum</a:t>
            </a:r>
            <a:endParaRPr lang="en-US" sz="800" strike="sngStrike" dirty="0"/>
          </a:p>
        </p:txBody>
      </p:sp>
      <p:pic>
        <p:nvPicPr>
          <p:cNvPr id="198" name="Picture 197">
            <a:extLst>
              <a:ext uri="{FF2B5EF4-FFF2-40B4-BE49-F238E27FC236}">
                <a16:creationId xmlns:a16="http://schemas.microsoft.com/office/drawing/2014/main" id="{320139AF-BE88-4428-8585-BA89EADE89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930" y="1267467"/>
            <a:ext cx="908867" cy="67207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DF5005F-7A10-4E04-B9BF-F02D96FF331E}"/>
              </a:ext>
            </a:extLst>
          </p:cNvPr>
          <p:cNvCxnSpPr/>
          <p:nvPr/>
        </p:nvCxnSpPr>
        <p:spPr>
          <a:xfrm flipV="1">
            <a:off x="5028530" y="1261746"/>
            <a:ext cx="1322166" cy="75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514212B-D4F2-4516-929C-6248A9E24279}"/>
              </a:ext>
            </a:extLst>
          </p:cNvPr>
          <p:cNvSpPr/>
          <p:nvPr/>
        </p:nvSpPr>
        <p:spPr>
          <a:xfrm flipH="1">
            <a:off x="4176661" y="1232627"/>
            <a:ext cx="980022" cy="6733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7976708-FAAE-451D-9931-C8232DB363BB}"/>
              </a:ext>
            </a:extLst>
          </p:cNvPr>
          <p:cNvSpPr txBox="1"/>
          <p:nvPr/>
        </p:nvSpPr>
        <p:spPr>
          <a:xfrm>
            <a:off x="4257543" y="1968768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HOMCIE:LUX:MASSAGE</a:t>
            </a:r>
          </a:p>
          <a:p>
            <a:r>
              <a:rPr lang="en-US" sz="800" dirty="0"/>
              <a:t>:HAND JOBS; </a:t>
            </a:r>
            <a:r>
              <a:rPr lang="en-US" sz="800" strike="sngStrike" dirty="0"/>
              <a:t>I took your </a:t>
            </a:r>
            <a:r>
              <a:rPr lang="en-US" sz="800" strike="sngStrike" dirty="0" err="1"/>
              <a:t>virigitity</a:t>
            </a:r>
            <a:r>
              <a:rPr lang="en-US" sz="800" strike="sngStrike" dirty="0"/>
              <a:t>;</a:t>
            </a:r>
          </a:p>
          <a:p>
            <a:r>
              <a:rPr lang="en-US" sz="800" strike="sngStrike" dirty="0" err="1"/>
              <a:t>female;heart</a:t>
            </a:r>
            <a:r>
              <a:rPr lang="en-US" sz="800" strike="sngStrike" dirty="0"/>
              <a:t> shaped box-adapter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260E4E8-9988-4AF3-B5D4-A2B6F5AF6A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438" y="2676169"/>
            <a:ext cx="546558" cy="732500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997E46CA-60F2-4734-97D6-48F76C7EC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322" y="2732134"/>
            <a:ext cx="498730" cy="688723"/>
          </a:xfrm>
          <a:prstGeom prst="rect">
            <a:avLst/>
          </a:prstGeom>
        </p:spPr>
      </p:pic>
      <p:sp>
        <p:nvSpPr>
          <p:cNvPr id="202" name="Rectangle 201">
            <a:extLst>
              <a:ext uri="{FF2B5EF4-FFF2-40B4-BE49-F238E27FC236}">
                <a16:creationId xmlns:a16="http://schemas.microsoft.com/office/drawing/2014/main" id="{FF4E2CED-3602-4EE6-AC72-B32F4219F9A2}"/>
              </a:ext>
            </a:extLst>
          </p:cNvPr>
          <p:cNvSpPr/>
          <p:nvPr/>
        </p:nvSpPr>
        <p:spPr>
          <a:xfrm flipH="1">
            <a:off x="5206191" y="1232800"/>
            <a:ext cx="980022" cy="6733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2A408D-376F-4EB6-A9D1-DFAC504C10AA}"/>
              </a:ext>
            </a:extLst>
          </p:cNvPr>
          <p:cNvSpPr/>
          <p:nvPr/>
        </p:nvSpPr>
        <p:spPr>
          <a:xfrm>
            <a:off x="5515145" y="2706217"/>
            <a:ext cx="1336592" cy="7706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2FDDA9-EBC9-44CE-ACBE-6E06975F10C5}"/>
              </a:ext>
            </a:extLst>
          </p:cNvPr>
          <p:cNvSpPr txBox="1"/>
          <p:nvPr/>
        </p:nvSpPr>
        <p:spPr>
          <a:xfrm>
            <a:off x="3796067" y="3430789"/>
            <a:ext cx="395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§Stg </a:t>
            </a:r>
            <a:r>
              <a:rPr lang="en-US" dirty="0" err="1"/>
              <a:t>Koepervelezutng</a:t>
            </a:r>
            <a:r>
              <a:rPr lang="en-US" dirty="0"/>
              <a:t> punch to stomach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A72A25-6FAA-4030-91B0-1C56A9F5DBBC}"/>
              </a:ext>
            </a:extLst>
          </p:cNvPr>
          <p:cNvSpPr txBox="1"/>
          <p:nvPr/>
        </p:nvSpPr>
        <p:spPr>
          <a:xfrm>
            <a:off x="111813" y="2881540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1998/9</a:t>
            </a:r>
          </a:p>
          <a:p>
            <a:endParaRPr lang="en-US" dirty="0"/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392C15A-FE98-44EC-AE13-FDFD1E76F945}"/>
              </a:ext>
            </a:extLst>
          </p:cNvPr>
          <p:cNvCxnSpPr>
            <a:cxnSpLocks/>
          </p:cNvCxnSpPr>
          <p:nvPr/>
        </p:nvCxnSpPr>
        <p:spPr>
          <a:xfrm>
            <a:off x="400255" y="3940506"/>
            <a:ext cx="1144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hord 69">
            <a:extLst>
              <a:ext uri="{FF2B5EF4-FFF2-40B4-BE49-F238E27FC236}">
                <a16:creationId xmlns:a16="http://schemas.microsoft.com/office/drawing/2014/main" id="{68873BE4-E266-4EA8-ADD4-2D109143B512}"/>
              </a:ext>
            </a:extLst>
          </p:cNvPr>
          <p:cNvSpPr/>
          <p:nvPr/>
        </p:nvSpPr>
        <p:spPr>
          <a:xfrm rot="17386690">
            <a:off x="5866783" y="2481136"/>
            <a:ext cx="685885" cy="764086"/>
          </a:xfrm>
          <a:prstGeom prst="chord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850A41C-2D17-4B5A-912A-A3B93BDE6908}"/>
              </a:ext>
            </a:extLst>
          </p:cNvPr>
          <p:cNvSpPr/>
          <p:nvPr/>
        </p:nvSpPr>
        <p:spPr>
          <a:xfrm>
            <a:off x="6095998" y="2732134"/>
            <a:ext cx="254698" cy="198437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F1AD6F03-D4B4-45FE-8FBD-8613CEE456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157" y="2650478"/>
            <a:ext cx="456213" cy="685565"/>
          </a:xfrm>
          <a:prstGeom prst="rect">
            <a:avLst/>
          </a:prstGeom>
        </p:spPr>
      </p:pic>
      <p:sp>
        <p:nvSpPr>
          <p:cNvPr id="205" name="Rectangle 204">
            <a:extLst>
              <a:ext uri="{FF2B5EF4-FFF2-40B4-BE49-F238E27FC236}">
                <a16:creationId xmlns:a16="http://schemas.microsoft.com/office/drawing/2014/main" id="{7632DDCA-4006-4FA4-82C5-E5B3098DE774}"/>
              </a:ext>
            </a:extLst>
          </p:cNvPr>
          <p:cNvSpPr/>
          <p:nvPr/>
        </p:nvSpPr>
        <p:spPr>
          <a:xfrm flipH="1">
            <a:off x="1432772" y="2672271"/>
            <a:ext cx="456212" cy="737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6" name="Picture 205">
            <a:extLst>
              <a:ext uri="{FF2B5EF4-FFF2-40B4-BE49-F238E27FC236}">
                <a16:creationId xmlns:a16="http://schemas.microsoft.com/office/drawing/2014/main" id="{6E38EC9C-2CD3-40FA-9600-72D4048E67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68" y="2600657"/>
            <a:ext cx="287544" cy="322824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C7D0BA71-61EE-4811-879B-C755E6FF06D6}"/>
              </a:ext>
            </a:extLst>
          </p:cNvPr>
          <p:cNvSpPr/>
          <p:nvPr/>
        </p:nvSpPr>
        <p:spPr>
          <a:xfrm flipH="1">
            <a:off x="1277437" y="2577237"/>
            <a:ext cx="300408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31C01B6-9429-4E18-B251-7931A0B16F45}"/>
              </a:ext>
            </a:extLst>
          </p:cNvPr>
          <p:cNvSpPr txBox="1"/>
          <p:nvPr/>
        </p:nvSpPr>
        <p:spPr>
          <a:xfrm>
            <a:off x="649487" y="2537846"/>
            <a:ext cx="2098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Berney</a:t>
            </a:r>
            <a:r>
              <a:rPr lang="en-US" sz="800" dirty="0"/>
              <a:t>[berney,elke,britta,000.tw.pns.berney]</a:t>
            </a:r>
          </a:p>
          <a:p>
            <a:r>
              <a:rPr lang="en-US" sz="800" dirty="0"/>
              <a:t>	</a:t>
            </a:r>
            <a:r>
              <a:rPr lang="en-US" sz="800" dirty="0" err="1"/>
              <a:t>apple.tango.berney</a:t>
            </a:r>
            <a:endParaRPr lang="en-US" sz="800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19DD1C-D979-48D0-8419-CDC2B8340ECF}"/>
              </a:ext>
            </a:extLst>
          </p:cNvPr>
          <p:cNvCxnSpPr>
            <a:endCxn id="74" idx="0"/>
          </p:cNvCxnSpPr>
          <p:nvPr/>
        </p:nvCxnSpPr>
        <p:spPr>
          <a:xfrm flipV="1">
            <a:off x="938268" y="2537846"/>
            <a:ext cx="760545" cy="392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C95962CD-E980-455F-810B-2299989BE22C}"/>
              </a:ext>
            </a:extLst>
          </p:cNvPr>
          <p:cNvSpPr txBox="1"/>
          <p:nvPr/>
        </p:nvSpPr>
        <p:spPr>
          <a:xfrm>
            <a:off x="2057286" y="2930571"/>
            <a:ext cx="211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have so man </a:t>
            </a:r>
            <a:r>
              <a:rPr lang="en-US" strike="sngStrike" dirty="0" err="1"/>
              <a:t>tatoos</a:t>
            </a:r>
            <a:endParaRPr lang="en-US" strike="sngStrike" dirty="0"/>
          </a:p>
        </p:txBody>
      </p:sp>
      <p:pic>
        <p:nvPicPr>
          <p:cNvPr id="208" name="Picture 207">
            <a:extLst>
              <a:ext uri="{FF2B5EF4-FFF2-40B4-BE49-F238E27FC236}">
                <a16:creationId xmlns:a16="http://schemas.microsoft.com/office/drawing/2014/main" id="{1B25B7BE-C4F6-44F9-9919-3E999C14B1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215" y="3138440"/>
            <a:ext cx="865906" cy="576221"/>
          </a:xfrm>
          <a:prstGeom prst="rect">
            <a:avLst/>
          </a:prstGeom>
        </p:spPr>
      </p:pic>
      <p:pic>
        <p:nvPicPr>
          <p:cNvPr id="209" name="Picture 208">
            <a:extLst>
              <a:ext uri="{FF2B5EF4-FFF2-40B4-BE49-F238E27FC236}">
                <a16:creationId xmlns:a16="http://schemas.microsoft.com/office/drawing/2014/main" id="{D7879867-7186-4FD6-9E49-C9EEC3BAF7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51" y="3039176"/>
            <a:ext cx="508814" cy="508814"/>
          </a:xfrm>
          <a:prstGeom prst="rect">
            <a:avLst/>
          </a:prstGeom>
        </p:spPr>
      </p:pic>
      <p:sp>
        <p:nvSpPr>
          <p:cNvPr id="210" name="Rectangle 209">
            <a:extLst>
              <a:ext uri="{FF2B5EF4-FFF2-40B4-BE49-F238E27FC236}">
                <a16:creationId xmlns:a16="http://schemas.microsoft.com/office/drawing/2014/main" id="{4E0A05E3-370C-46B3-9A72-500C78DE23DC}"/>
              </a:ext>
            </a:extLst>
          </p:cNvPr>
          <p:cNvSpPr/>
          <p:nvPr/>
        </p:nvSpPr>
        <p:spPr>
          <a:xfrm flipH="1">
            <a:off x="2651087" y="3159079"/>
            <a:ext cx="865905" cy="508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77991455-2F07-45FB-A58B-49288B629C56}"/>
              </a:ext>
            </a:extLst>
          </p:cNvPr>
          <p:cNvSpPr/>
          <p:nvPr/>
        </p:nvSpPr>
        <p:spPr>
          <a:xfrm flipH="1">
            <a:off x="3383553" y="3123300"/>
            <a:ext cx="447763" cy="384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59857BE-4223-49E8-A9C6-F3B71B1863BB}"/>
              </a:ext>
            </a:extLst>
          </p:cNvPr>
          <p:cNvSpPr txBox="1"/>
          <p:nvPr/>
        </p:nvSpPr>
        <p:spPr>
          <a:xfrm>
            <a:off x="2221627" y="3492506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don’t </a:t>
            </a:r>
            <a:r>
              <a:rPr lang="en-US" strike="sngStrike" dirty="0" err="1"/>
              <a:t>knw</a:t>
            </a:r>
            <a:r>
              <a:rPr lang="en-US" strike="sngStrike" dirty="0"/>
              <a:t> him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2AAB3EE-F106-4B1E-AF97-3CA13F29A99C}"/>
              </a:ext>
            </a:extLst>
          </p:cNvPr>
          <p:cNvSpPr txBox="1"/>
          <p:nvPr/>
        </p:nvSpPr>
        <p:spPr>
          <a:xfrm>
            <a:off x="8133755" y="2784201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nonPolicCfg</a:t>
            </a:r>
            <a:r>
              <a:rPr lang="en-US" dirty="0"/>
              <a:t>: </a:t>
            </a:r>
            <a:r>
              <a:rPr lang="en-US" strike="sngStrike" dirty="0"/>
              <a:t>parent</a:t>
            </a:r>
          </a:p>
        </p:txBody>
      </p:sp>
      <p:pic>
        <p:nvPicPr>
          <p:cNvPr id="212" name="Picture 211">
            <a:extLst>
              <a:ext uri="{FF2B5EF4-FFF2-40B4-BE49-F238E27FC236}">
                <a16:creationId xmlns:a16="http://schemas.microsoft.com/office/drawing/2014/main" id="{C48EADB5-CC71-401A-A2C8-730EDDB793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183" y="3049556"/>
            <a:ext cx="377237" cy="566886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5AF72785-F436-436F-A77D-581A8485C0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420" y="3032793"/>
            <a:ext cx="624260" cy="404986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C467F2E1-5BCE-4C90-8297-45719D6E2A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361" y="3172509"/>
            <a:ext cx="300313" cy="180188"/>
          </a:xfrm>
          <a:prstGeom prst="rect">
            <a:avLst/>
          </a:prstGeom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674A7F30-0D41-4983-91E7-79EA9B047AF4}"/>
              </a:ext>
            </a:extLst>
          </p:cNvPr>
          <p:cNvSpPr/>
          <p:nvPr/>
        </p:nvSpPr>
        <p:spPr>
          <a:xfrm flipH="1">
            <a:off x="10162649" y="3029773"/>
            <a:ext cx="1046657" cy="569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93B95443-B751-44B2-942E-02A9C3F862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926" y="3053336"/>
            <a:ext cx="522818" cy="522818"/>
          </a:xfrm>
          <a:prstGeom prst="rect">
            <a:avLst/>
          </a:prstGeom>
        </p:spPr>
      </p:pic>
      <p:sp>
        <p:nvSpPr>
          <p:cNvPr id="217" name="Rectangle 216">
            <a:extLst>
              <a:ext uri="{FF2B5EF4-FFF2-40B4-BE49-F238E27FC236}">
                <a16:creationId xmlns:a16="http://schemas.microsoft.com/office/drawing/2014/main" id="{AD29D57A-34E0-4D62-9722-3C068AEA62E7}"/>
              </a:ext>
            </a:extLst>
          </p:cNvPr>
          <p:cNvSpPr/>
          <p:nvPr/>
        </p:nvSpPr>
        <p:spPr>
          <a:xfrm flipH="1">
            <a:off x="3849398" y="2648766"/>
            <a:ext cx="558719" cy="760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1D7A66A6-54A6-4AB8-8CE4-0D7F7732FFAE}"/>
              </a:ext>
            </a:extLst>
          </p:cNvPr>
          <p:cNvSpPr/>
          <p:nvPr/>
        </p:nvSpPr>
        <p:spPr>
          <a:xfrm flipH="1">
            <a:off x="4541622" y="2675494"/>
            <a:ext cx="558719" cy="760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3139F2F-719F-495F-811C-85A8CCC21B18}"/>
              </a:ext>
            </a:extLst>
          </p:cNvPr>
          <p:cNvSpPr txBox="1"/>
          <p:nvPr/>
        </p:nvSpPr>
        <p:spPr>
          <a:xfrm>
            <a:off x="3880375" y="3571174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§Adulty kissing</a:t>
            </a:r>
          </a:p>
        </p:txBody>
      </p: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858499E3-F0E2-43D7-AD60-866BE6A90199}"/>
              </a:ext>
            </a:extLst>
          </p:cNvPr>
          <p:cNvCxnSpPr/>
          <p:nvPr/>
        </p:nvCxnSpPr>
        <p:spPr>
          <a:xfrm flipH="1" flipV="1">
            <a:off x="5464463" y="1313423"/>
            <a:ext cx="515307" cy="498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47CAE77-E4A2-4631-B7E9-D6897DD3B6D1}"/>
              </a:ext>
            </a:extLst>
          </p:cNvPr>
          <p:cNvCxnSpPr/>
          <p:nvPr/>
        </p:nvCxnSpPr>
        <p:spPr>
          <a:xfrm>
            <a:off x="2200328" y="988925"/>
            <a:ext cx="0" cy="574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A9A092DF-8547-4DAA-9D04-E06876701FFF}"/>
              </a:ext>
            </a:extLst>
          </p:cNvPr>
          <p:cNvCxnSpPr/>
          <p:nvPr/>
        </p:nvCxnSpPr>
        <p:spPr>
          <a:xfrm>
            <a:off x="938268" y="1096391"/>
            <a:ext cx="0" cy="574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" name="Picture 223">
            <a:extLst>
              <a:ext uri="{FF2B5EF4-FFF2-40B4-BE49-F238E27FC236}">
                <a16:creationId xmlns:a16="http://schemas.microsoft.com/office/drawing/2014/main" id="{E8B8B97C-6DF9-4645-9F36-0798C76008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990" y="4119394"/>
            <a:ext cx="456213" cy="685565"/>
          </a:xfrm>
          <a:prstGeom prst="rect">
            <a:avLst/>
          </a:prstGeom>
        </p:spPr>
      </p:pic>
      <p:sp>
        <p:nvSpPr>
          <p:cNvPr id="225" name="Rectangle 224">
            <a:extLst>
              <a:ext uri="{FF2B5EF4-FFF2-40B4-BE49-F238E27FC236}">
                <a16:creationId xmlns:a16="http://schemas.microsoft.com/office/drawing/2014/main" id="{18C5A8B7-5A77-4E3C-A718-9DF68863D4FF}"/>
              </a:ext>
            </a:extLst>
          </p:cNvPr>
          <p:cNvSpPr/>
          <p:nvPr/>
        </p:nvSpPr>
        <p:spPr>
          <a:xfrm flipH="1">
            <a:off x="1451157" y="4150052"/>
            <a:ext cx="371885" cy="737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482EDE31-0FEC-43F6-9652-E77C42430E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42" y="3965066"/>
            <a:ext cx="287544" cy="322824"/>
          </a:xfrm>
          <a:prstGeom prst="rect">
            <a:avLst/>
          </a:prstGeom>
        </p:spPr>
      </p:pic>
      <p:sp>
        <p:nvSpPr>
          <p:cNvPr id="227" name="Rectangle 226">
            <a:extLst>
              <a:ext uri="{FF2B5EF4-FFF2-40B4-BE49-F238E27FC236}">
                <a16:creationId xmlns:a16="http://schemas.microsoft.com/office/drawing/2014/main" id="{E2D75052-26BA-4180-89ED-837464AE336E}"/>
              </a:ext>
            </a:extLst>
          </p:cNvPr>
          <p:cNvSpPr/>
          <p:nvPr/>
        </p:nvSpPr>
        <p:spPr>
          <a:xfrm flipH="1">
            <a:off x="1277411" y="3941646"/>
            <a:ext cx="300408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F211AE31-41B2-4698-A3D1-852797B34529}"/>
              </a:ext>
            </a:extLst>
          </p:cNvPr>
          <p:cNvCxnSpPr>
            <a:cxnSpLocks/>
          </p:cNvCxnSpPr>
          <p:nvPr/>
        </p:nvCxnSpPr>
        <p:spPr>
          <a:xfrm>
            <a:off x="285178" y="5044884"/>
            <a:ext cx="11444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>
            <a:extLst>
              <a:ext uri="{FF2B5EF4-FFF2-40B4-BE49-F238E27FC236}">
                <a16:creationId xmlns:a16="http://schemas.microsoft.com/office/drawing/2014/main" id="{482655C5-1F08-4B7F-BFD4-4D0B12D404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18" y="5143917"/>
            <a:ext cx="456213" cy="685565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73EC856E-B76C-4FB7-9E32-759259D5EF30}"/>
              </a:ext>
            </a:extLst>
          </p:cNvPr>
          <p:cNvSpPr/>
          <p:nvPr/>
        </p:nvSpPr>
        <p:spPr>
          <a:xfrm flipH="1">
            <a:off x="1366985" y="5174575"/>
            <a:ext cx="371885" cy="737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3C53A441-73DD-4E56-9FFD-7F83FE5343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370" y="4989589"/>
            <a:ext cx="287544" cy="322824"/>
          </a:xfrm>
          <a:prstGeom prst="rect">
            <a:avLst/>
          </a:prstGeom>
        </p:spPr>
      </p:pic>
      <p:sp>
        <p:nvSpPr>
          <p:cNvPr id="233" name="Rectangle 232">
            <a:extLst>
              <a:ext uri="{FF2B5EF4-FFF2-40B4-BE49-F238E27FC236}">
                <a16:creationId xmlns:a16="http://schemas.microsoft.com/office/drawing/2014/main" id="{09B81FA4-399C-477D-93DE-8620626B0A92}"/>
              </a:ext>
            </a:extLst>
          </p:cNvPr>
          <p:cNvSpPr/>
          <p:nvPr/>
        </p:nvSpPr>
        <p:spPr>
          <a:xfrm flipH="1">
            <a:off x="1193239" y="4966169"/>
            <a:ext cx="300408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542BCBC3-D28D-4D19-A6F1-F739664880F6}"/>
              </a:ext>
            </a:extLst>
          </p:cNvPr>
          <p:cNvCxnSpPr/>
          <p:nvPr/>
        </p:nvCxnSpPr>
        <p:spPr>
          <a:xfrm>
            <a:off x="4140412" y="2914844"/>
            <a:ext cx="1549723" cy="186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5F1F61C3-B92A-437D-9A99-877DB6B1AF8F}"/>
              </a:ext>
            </a:extLst>
          </p:cNvPr>
          <p:cNvCxnSpPr/>
          <p:nvPr/>
        </p:nvCxnSpPr>
        <p:spPr>
          <a:xfrm>
            <a:off x="1888984" y="3193905"/>
            <a:ext cx="3894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77A5CFCC-F4E7-4D57-8818-3C15E820C24B}"/>
              </a:ext>
            </a:extLst>
          </p:cNvPr>
          <p:cNvCxnSpPr/>
          <p:nvPr/>
        </p:nvCxnSpPr>
        <p:spPr>
          <a:xfrm>
            <a:off x="4759890" y="2876400"/>
            <a:ext cx="5577741" cy="476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TextBox 245">
            <a:extLst>
              <a:ext uri="{FF2B5EF4-FFF2-40B4-BE49-F238E27FC236}">
                <a16:creationId xmlns:a16="http://schemas.microsoft.com/office/drawing/2014/main" id="{B37F1DC9-315F-4F82-89CC-7476A7786DE3}"/>
              </a:ext>
            </a:extLst>
          </p:cNvPr>
          <p:cNvSpPr txBox="1"/>
          <p:nvPr/>
        </p:nvSpPr>
        <p:spPr>
          <a:xfrm>
            <a:off x="7855819" y="3517003"/>
            <a:ext cx="3322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Year single: 2000 WAR </a:t>
            </a:r>
            <a:r>
              <a:rPr lang="en-US" dirty="0" err="1"/>
              <a:t>Stephnie</a:t>
            </a:r>
            <a:endParaRPr lang="en-US" dirty="0"/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61A6601B-CB0B-4B85-BC4B-BFCEF4BC3B82}"/>
              </a:ext>
            </a:extLst>
          </p:cNvPr>
          <p:cNvSpPr/>
          <p:nvPr/>
        </p:nvSpPr>
        <p:spPr>
          <a:xfrm>
            <a:off x="5835219" y="4224739"/>
            <a:ext cx="5303166" cy="607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B4CC09FC-C2A1-4CA3-B50C-576DC2C0E0FE}"/>
              </a:ext>
            </a:extLst>
          </p:cNvPr>
          <p:cNvCxnSpPr>
            <a:stCxn id="248" idx="1"/>
            <a:endCxn id="248" idx="3"/>
          </p:cNvCxnSpPr>
          <p:nvPr/>
        </p:nvCxnSpPr>
        <p:spPr>
          <a:xfrm>
            <a:off x="5835219" y="4528459"/>
            <a:ext cx="5303166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Rectangle 250">
            <a:extLst>
              <a:ext uri="{FF2B5EF4-FFF2-40B4-BE49-F238E27FC236}">
                <a16:creationId xmlns:a16="http://schemas.microsoft.com/office/drawing/2014/main" id="{FAF6BD2A-1424-409E-8D5B-5898A70103B6}"/>
              </a:ext>
            </a:extLst>
          </p:cNvPr>
          <p:cNvSpPr/>
          <p:nvPr/>
        </p:nvSpPr>
        <p:spPr>
          <a:xfrm>
            <a:off x="5848043" y="3940506"/>
            <a:ext cx="879494" cy="507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A5</a:t>
            </a: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E2CBC088-AC17-41FC-8F65-220496D55D2F}"/>
              </a:ext>
            </a:extLst>
          </p:cNvPr>
          <p:cNvSpPr/>
          <p:nvPr/>
        </p:nvSpPr>
        <p:spPr>
          <a:xfrm>
            <a:off x="10477674" y="3909618"/>
            <a:ext cx="744702" cy="5577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HW5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060EAD08-9728-4467-8C37-E58BC67ADDB2}"/>
              </a:ext>
            </a:extLst>
          </p:cNvPr>
          <p:cNvSpPr/>
          <p:nvPr/>
        </p:nvSpPr>
        <p:spPr>
          <a:xfrm>
            <a:off x="7002049" y="4287890"/>
            <a:ext cx="853770" cy="3992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5" name="Picture 254">
            <a:extLst>
              <a:ext uri="{FF2B5EF4-FFF2-40B4-BE49-F238E27FC236}">
                <a16:creationId xmlns:a16="http://schemas.microsoft.com/office/drawing/2014/main" id="{8BDE75F0-7DC3-4AED-985D-A65E01B363C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34" y="4518722"/>
            <a:ext cx="373209" cy="560833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7F35A036-89F1-4EAB-8FB4-BAA8E71DA5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697" y="4524710"/>
            <a:ext cx="324568" cy="478957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B1F4691E-24D9-4C29-83D9-290639C279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81" y="4565274"/>
            <a:ext cx="496728" cy="316421"/>
          </a:xfrm>
          <a:prstGeom prst="rect">
            <a:avLst/>
          </a:prstGeom>
        </p:spPr>
      </p:pic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83BF128D-E639-4181-9BB7-5EF9E0DBC5CB}"/>
              </a:ext>
            </a:extLst>
          </p:cNvPr>
          <p:cNvCxnSpPr/>
          <p:nvPr/>
        </p:nvCxnSpPr>
        <p:spPr>
          <a:xfrm flipV="1">
            <a:off x="7211945" y="4687103"/>
            <a:ext cx="1894981" cy="357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F079734-5CA6-4F70-9B52-39E1A044C626}"/>
              </a:ext>
            </a:extLst>
          </p:cNvPr>
          <p:cNvSpPr/>
          <p:nvPr/>
        </p:nvSpPr>
        <p:spPr>
          <a:xfrm flipH="1">
            <a:off x="7252873" y="4475148"/>
            <a:ext cx="1621129" cy="5878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02D7FEAA-313E-4971-89EE-6D4551820E58}"/>
              </a:ext>
            </a:extLst>
          </p:cNvPr>
          <p:cNvSpPr txBox="1"/>
          <p:nvPr/>
        </p:nvSpPr>
        <p:spPr>
          <a:xfrm>
            <a:off x="1792419" y="4149986"/>
            <a:ext cx="14337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I have so many </a:t>
            </a:r>
            <a:r>
              <a:rPr lang="en-US" sz="800" strike="sngStrike" dirty="0" err="1"/>
              <a:t>tatoos</a:t>
            </a:r>
            <a:endParaRPr lang="en-US" sz="800" strike="sngStrike" dirty="0"/>
          </a:p>
        </p:txBody>
      </p:sp>
      <p:pic>
        <p:nvPicPr>
          <p:cNvPr id="264" name="Picture 263">
            <a:extLst>
              <a:ext uri="{FF2B5EF4-FFF2-40B4-BE49-F238E27FC236}">
                <a16:creationId xmlns:a16="http://schemas.microsoft.com/office/drawing/2014/main" id="{FD5FE0AC-11E7-4E52-A692-05ABC453AF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73" y="4090098"/>
            <a:ext cx="377237" cy="566886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519A7E2E-C455-4EDB-9803-E84DBEFFD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4" y="4073335"/>
            <a:ext cx="624260" cy="404986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19E71373-9E80-41C8-A315-A1BC73298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195" y="4213051"/>
            <a:ext cx="300313" cy="180188"/>
          </a:xfrm>
          <a:prstGeom prst="rect">
            <a:avLst/>
          </a:prstGeom>
        </p:spPr>
      </p:pic>
      <p:sp>
        <p:nvSpPr>
          <p:cNvPr id="267" name="Rectangle 266">
            <a:extLst>
              <a:ext uri="{FF2B5EF4-FFF2-40B4-BE49-F238E27FC236}">
                <a16:creationId xmlns:a16="http://schemas.microsoft.com/office/drawing/2014/main" id="{7EB935FD-410A-45EE-A982-BA14FFC49B47}"/>
              </a:ext>
            </a:extLst>
          </p:cNvPr>
          <p:cNvSpPr/>
          <p:nvPr/>
        </p:nvSpPr>
        <p:spPr>
          <a:xfrm flipH="1">
            <a:off x="-130907" y="4070315"/>
            <a:ext cx="1046657" cy="569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8" name="Picture 267">
            <a:extLst>
              <a:ext uri="{FF2B5EF4-FFF2-40B4-BE49-F238E27FC236}">
                <a16:creationId xmlns:a16="http://schemas.microsoft.com/office/drawing/2014/main" id="{857AAFA8-F0AD-4D24-8C52-102C12C50B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0" y="4093878"/>
            <a:ext cx="522818" cy="522818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8197623A-FF85-4551-ACD0-BC7D709DE86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897" y="4290088"/>
            <a:ext cx="399097" cy="399097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5C017961-8721-4934-9D7F-41FA537B3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016" y="4246471"/>
            <a:ext cx="498730" cy="688723"/>
          </a:xfrm>
          <a:prstGeom prst="rect">
            <a:avLst/>
          </a:prstGeom>
        </p:spPr>
      </p:pic>
      <p:sp>
        <p:nvSpPr>
          <p:cNvPr id="272" name="Rectangle 271">
            <a:extLst>
              <a:ext uri="{FF2B5EF4-FFF2-40B4-BE49-F238E27FC236}">
                <a16:creationId xmlns:a16="http://schemas.microsoft.com/office/drawing/2014/main" id="{470E019D-9758-4B2D-9242-2328594B4947}"/>
              </a:ext>
            </a:extLst>
          </p:cNvPr>
          <p:cNvSpPr/>
          <p:nvPr/>
        </p:nvSpPr>
        <p:spPr>
          <a:xfrm flipH="1">
            <a:off x="3855165" y="3765425"/>
            <a:ext cx="980022" cy="6733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C578A768-D20D-4BE2-9DDE-293E8D37C616}"/>
              </a:ext>
            </a:extLst>
          </p:cNvPr>
          <p:cNvCxnSpPr/>
          <p:nvPr/>
        </p:nvCxnSpPr>
        <p:spPr>
          <a:xfrm flipV="1">
            <a:off x="3855165" y="4362632"/>
            <a:ext cx="810722" cy="33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274">
            <a:extLst>
              <a:ext uri="{FF2B5EF4-FFF2-40B4-BE49-F238E27FC236}">
                <a16:creationId xmlns:a16="http://schemas.microsoft.com/office/drawing/2014/main" id="{C48B406E-EC1D-40C9-88F2-6373EA2C4EE4}"/>
              </a:ext>
            </a:extLst>
          </p:cNvPr>
          <p:cNvSpPr txBox="1"/>
          <p:nvPr/>
        </p:nvSpPr>
        <p:spPr>
          <a:xfrm>
            <a:off x="3699128" y="3902633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G.VIRIGNA.MARY</a:t>
            </a: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34B9F6C-4E06-437B-9A4F-3B789F33C88C}"/>
              </a:ext>
            </a:extLst>
          </p:cNvPr>
          <p:cNvSpPr txBox="1"/>
          <p:nvPr/>
        </p:nvSpPr>
        <p:spPr>
          <a:xfrm>
            <a:off x="4402966" y="4503647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Stephone? ha</a:t>
            </a:r>
          </a:p>
        </p:txBody>
      </p:sp>
      <p:pic>
        <p:nvPicPr>
          <p:cNvPr id="278" name="Picture 277">
            <a:extLst>
              <a:ext uri="{FF2B5EF4-FFF2-40B4-BE49-F238E27FC236}">
                <a16:creationId xmlns:a16="http://schemas.microsoft.com/office/drawing/2014/main" id="{8B6D4F15-3321-40F8-A1E0-DA02D92159C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40" y="4399930"/>
            <a:ext cx="719308" cy="487443"/>
          </a:xfrm>
          <a:prstGeom prst="rect">
            <a:avLst/>
          </a:prstGeom>
        </p:spPr>
      </p:pic>
      <p:cxnSp>
        <p:nvCxnSpPr>
          <p:cNvPr id="280" name="Straight Connector 279">
            <a:extLst>
              <a:ext uri="{FF2B5EF4-FFF2-40B4-BE49-F238E27FC236}">
                <a16:creationId xmlns:a16="http://schemas.microsoft.com/office/drawing/2014/main" id="{6936BFD7-7D2C-4075-81D5-C06D32B0FA71}"/>
              </a:ext>
            </a:extLst>
          </p:cNvPr>
          <p:cNvCxnSpPr/>
          <p:nvPr/>
        </p:nvCxnSpPr>
        <p:spPr>
          <a:xfrm flipV="1">
            <a:off x="3124588" y="4147930"/>
            <a:ext cx="706728" cy="952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Rectangle 280">
            <a:extLst>
              <a:ext uri="{FF2B5EF4-FFF2-40B4-BE49-F238E27FC236}">
                <a16:creationId xmlns:a16="http://schemas.microsoft.com/office/drawing/2014/main" id="{1479704B-0BF6-4768-A1A6-08656B7DBC8A}"/>
              </a:ext>
            </a:extLst>
          </p:cNvPr>
          <p:cNvSpPr/>
          <p:nvPr/>
        </p:nvSpPr>
        <p:spPr>
          <a:xfrm flipH="1">
            <a:off x="3970264" y="3757378"/>
            <a:ext cx="880664" cy="5883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2" name="Rectangle 281">
            <a:extLst>
              <a:ext uri="{FF2B5EF4-FFF2-40B4-BE49-F238E27FC236}">
                <a16:creationId xmlns:a16="http://schemas.microsoft.com/office/drawing/2014/main" id="{27C5E9F3-2FCF-447A-9808-DD05E9779EE4}"/>
              </a:ext>
            </a:extLst>
          </p:cNvPr>
          <p:cNvSpPr/>
          <p:nvPr/>
        </p:nvSpPr>
        <p:spPr>
          <a:xfrm flipH="1">
            <a:off x="996269" y="2611563"/>
            <a:ext cx="10991123" cy="13108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3" name="Rectangle 282">
            <a:extLst>
              <a:ext uri="{FF2B5EF4-FFF2-40B4-BE49-F238E27FC236}">
                <a16:creationId xmlns:a16="http://schemas.microsoft.com/office/drawing/2014/main" id="{DAF95722-A20A-4010-8172-D07231EB6C35}"/>
              </a:ext>
            </a:extLst>
          </p:cNvPr>
          <p:cNvSpPr/>
          <p:nvPr/>
        </p:nvSpPr>
        <p:spPr>
          <a:xfrm flipH="1">
            <a:off x="1027791" y="1235614"/>
            <a:ext cx="10991123" cy="13108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EECC5D6B-9128-449A-A72D-D587B7F3323A}"/>
              </a:ext>
            </a:extLst>
          </p:cNvPr>
          <p:cNvSpPr/>
          <p:nvPr/>
        </p:nvSpPr>
        <p:spPr>
          <a:xfrm flipH="1">
            <a:off x="1003630" y="3994127"/>
            <a:ext cx="10991123" cy="10326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6" name="Picture 285">
            <a:extLst>
              <a:ext uri="{FF2B5EF4-FFF2-40B4-BE49-F238E27FC236}">
                <a16:creationId xmlns:a16="http://schemas.microsoft.com/office/drawing/2014/main" id="{1F4AA7A8-8831-48DC-B653-211163E866E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313" y="5310320"/>
            <a:ext cx="544295" cy="544295"/>
          </a:xfrm>
          <a:prstGeom prst="rect">
            <a:avLst/>
          </a:prstGeom>
        </p:spPr>
      </p:pic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25C0BAE6-7886-4C46-AB6B-0F434EFB6967}"/>
              </a:ext>
            </a:extLst>
          </p:cNvPr>
          <p:cNvCxnSpPr/>
          <p:nvPr/>
        </p:nvCxnSpPr>
        <p:spPr>
          <a:xfrm flipV="1">
            <a:off x="5969472" y="5168190"/>
            <a:ext cx="776835" cy="897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9" name="Rectangle 288">
            <a:extLst>
              <a:ext uri="{FF2B5EF4-FFF2-40B4-BE49-F238E27FC236}">
                <a16:creationId xmlns:a16="http://schemas.microsoft.com/office/drawing/2014/main" id="{978263EE-4C68-4072-B9A1-BC33E20DE4E9}"/>
              </a:ext>
            </a:extLst>
          </p:cNvPr>
          <p:cNvSpPr/>
          <p:nvPr/>
        </p:nvSpPr>
        <p:spPr>
          <a:xfrm flipH="1">
            <a:off x="6095998" y="5264078"/>
            <a:ext cx="569812" cy="6008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5C88F111-194F-4BDD-B5AA-3B6AA3DD9C88}"/>
              </a:ext>
            </a:extLst>
          </p:cNvPr>
          <p:cNvCxnSpPr/>
          <p:nvPr/>
        </p:nvCxnSpPr>
        <p:spPr>
          <a:xfrm>
            <a:off x="6095998" y="5150868"/>
            <a:ext cx="569812" cy="76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TextBox 291">
            <a:extLst>
              <a:ext uri="{FF2B5EF4-FFF2-40B4-BE49-F238E27FC236}">
                <a16:creationId xmlns:a16="http://schemas.microsoft.com/office/drawing/2014/main" id="{A5D44A5D-1C97-418D-AED4-436983678679}"/>
              </a:ext>
            </a:extLst>
          </p:cNvPr>
          <p:cNvSpPr txBox="1"/>
          <p:nvPr/>
        </p:nvSpPr>
        <p:spPr>
          <a:xfrm>
            <a:off x="7016678" y="5091979"/>
            <a:ext cx="2687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nonPoliceProfionCfg</a:t>
            </a:r>
            <a:r>
              <a:rPr lang="en-US" dirty="0"/>
              <a:t>: PREA</a:t>
            </a:r>
          </a:p>
          <a:p>
            <a:endParaRPr lang="en-US" dirty="0"/>
          </a:p>
        </p:txBody>
      </p:sp>
      <p:pic>
        <p:nvPicPr>
          <p:cNvPr id="294" name="Picture 293">
            <a:extLst>
              <a:ext uri="{FF2B5EF4-FFF2-40B4-BE49-F238E27FC236}">
                <a16:creationId xmlns:a16="http://schemas.microsoft.com/office/drawing/2014/main" id="{521A10D2-AE62-4943-A7C0-B92FCB62C50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57" y="5371920"/>
            <a:ext cx="493010" cy="493010"/>
          </a:xfrm>
          <a:prstGeom prst="rect">
            <a:avLst/>
          </a:prstGeom>
        </p:spPr>
      </p:pic>
      <p:sp>
        <p:nvSpPr>
          <p:cNvPr id="295" name="TextBox 294">
            <a:extLst>
              <a:ext uri="{FF2B5EF4-FFF2-40B4-BE49-F238E27FC236}">
                <a16:creationId xmlns:a16="http://schemas.microsoft.com/office/drawing/2014/main" id="{8B93BA99-82EA-41F9-BBB7-F7759D02D0DA}"/>
              </a:ext>
            </a:extLst>
          </p:cNvPr>
          <p:cNvSpPr txBox="1"/>
          <p:nvPr/>
        </p:nvSpPr>
        <p:spPr>
          <a:xfrm>
            <a:off x="400255" y="528778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pic>
        <p:nvPicPr>
          <p:cNvPr id="297" name="Picture 296">
            <a:extLst>
              <a:ext uri="{FF2B5EF4-FFF2-40B4-BE49-F238E27FC236}">
                <a16:creationId xmlns:a16="http://schemas.microsoft.com/office/drawing/2014/main" id="{9901C1A7-226F-42D7-B6E5-DBE143D18C2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89" y="5346066"/>
            <a:ext cx="682995" cy="511587"/>
          </a:xfrm>
          <a:prstGeom prst="rect">
            <a:avLst/>
          </a:prstGeom>
        </p:spPr>
      </p:pic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2265FD72-0E7F-478E-AF5D-7999114E84C4}"/>
              </a:ext>
            </a:extLst>
          </p:cNvPr>
          <p:cNvCxnSpPr>
            <a:stCxn id="292" idx="1"/>
          </p:cNvCxnSpPr>
          <p:nvPr/>
        </p:nvCxnSpPr>
        <p:spPr>
          <a:xfrm>
            <a:off x="7016678" y="5415145"/>
            <a:ext cx="1433803" cy="390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499FB107-D28C-424F-870F-E6D1A1233964}"/>
              </a:ext>
            </a:extLst>
          </p:cNvPr>
          <p:cNvSpPr/>
          <p:nvPr/>
        </p:nvSpPr>
        <p:spPr>
          <a:xfrm flipH="1">
            <a:off x="7047130" y="5346066"/>
            <a:ext cx="1353306" cy="6008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2" name="Picture 301">
            <a:extLst>
              <a:ext uri="{FF2B5EF4-FFF2-40B4-BE49-F238E27FC236}">
                <a16:creationId xmlns:a16="http://schemas.microsoft.com/office/drawing/2014/main" id="{8EEDF6E3-E9EF-4485-9265-6EB9FE88C51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319635" y="5383743"/>
            <a:ext cx="419801" cy="521915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4306C5C7-89D4-4737-9859-AD80CA4B631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413" y="5282808"/>
            <a:ext cx="399097" cy="399097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41B49FF4-FCDE-4EA7-92EB-2BA70996A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4532" y="5239191"/>
            <a:ext cx="498730" cy="688723"/>
          </a:xfrm>
          <a:prstGeom prst="rect">
            <a:avLst/>
          </a:prstGeom>
        </p:spPr>
      </p:pic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A4154784-6D1F-41C7-8CF2-1808D7741260}"/>
              </a:ext>
            </a:extLst>
          </p:cNvPr>
          <p:cNvCxnSpPr/>
          <p:nvPr/>
        </p:nvCxnSpPr>
        <p:spPr>
          <a:xfrm flipV="1">
            <a:off x="4076681" y="5355352"/>
            <a:ext cx="810722" cy="33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TextBox 305">
            <a:extLst>
              <a:ext uri="{FF2B5EF4-FFF2-40B4-BE49-F238E27FC236}">
                <a16:creationId xmlns:a16="http://schemas.microsoft.com/office/drawing/2014/main" id="{712A2C20-CBDF-4E69-89FD-0013D97FEF68}"/>
              </a:ext>
            </a:extLst>
          </p:cNvPr>
          <p:cNvSpPr txBox="1"/>
          <p:nvPr/>
        </p:nvSpPr>
        <p:spPr>
          <a:xfrm>
            <a:off x="4624482" y="5496367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Stephone? ha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108B1C53-C72E-4329-835F-43A3303E278B}"/>
              </a:ext>
            </a:extLst>
          </p:cNvPr>
          <p:cNvSpPr txBox="1"/>
          <p:nvPr/>
        </p:nvSpPr>
        <p:spPr>
          <a:xfrm>
            <a:off x="5042717" y="5199206"/>
            <a:ext cx="631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I </a:t>
            </a:r>
            <a:r>
              <a:rPr lang="en-US" sz="800" strike="sngStrike" dirty="0" err="1"/>
              <a:t>hame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hight</a:t>
            </a:r>
            <a:r>
              <a:rPr lang="en-US" sz="800" strike="sngStrike" dirty="0"/>
              <a:t> like a monkey. </a:t>
            </a:r>
            <a:r>
              <a:rPr lang="en-US" sz="800" strike="sngStrike" dirty="0" err="1"/>
              <a:t>Uga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uga</a:t>
            </a:r>
            <a:endParaRPr lang="en-US" sz="800" strike="sngStrike" dirty="0"/>
          </a:p>
        </p:txBody>
      </p:sp>
      <p:sp>
        <p:nvSpPr>
          <p:cNvPr id="308" name="Rectangle 307">
            <a:extLst>
              <a:ext uri="{FF2B5EF4-FFF2-40B4-BE49-F238E27FC236}">
                <a16:creationId xmlns:a16="http://schemas.microsoft.com/office/drawing/2014/main" id="{D6085836-D291-40BF-A731-13971983664F}"/>
              </a:ext>
            </a:extLst>
          </p:cNvPr>
          <p:cNvSpPr/>
          <p:nvPr/>
        </p:nvSpPr>
        <p:spPr>
          <a:xfrm flipH="1">
            <a:off x="4018929" y="5166690"/>
            <a:ext cx="1529239" cy="721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18F69A4E-063A-4E21-81AC-F84FD6C06A9A}"/>
              </a:ext>
            </a:extLst>
          </p:cNvPr>
          <p:cNvSpPr txBox="1"/>
          <p:nvPr/>
        </p:nvSpPr>
        <p:spPr>
          <a:xfrm>
            <a:off x="10105354" y="5460600"/>
            <a:ext cx="81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She is not </a:t>
            </a:r>
            <a:r>
              <a:rPr lang="en-US" sz="800" strike="sngStrike" dirty="0" err="1"/>
              <a:t>hight</a:t>
            </a:r>
            <a:r>
              <a:rPr lang="en-US" sz="800" strike="sngStrike" dirty="0"/>
              <a:t> like a </a:t>
            </a:r>
            <a:r>
              <a:rPr lang="en-US" sz="800" strike="sngStrike" dirty="0" err="1"/>
              <a:t>monlkey</a:t>
            </a:r>
            <a:endParaRPr lang="en-US" sz="800" strike="sngStrike" dirty="0"/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CFCB6EA2-4539-4067-9206-23D633788F6D}"/>
              </a:ext>
            </a:extLst>
          </p:cNvPr>
          <p:cNvSpPr txBox="1"/>
          <p:nvPr/>
        </p:nvSpPr>
        <p:spPr>
          <a:xfrm>
            <a:off x="6021080" y="5944275"/>
            <a:ext cx="6169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robbed the gas </a:t>
            </a:r>
            <a:r>
              <a:rPr lang="en-US" dirty="0" err="1"/>
              <a:t>staion</a:t>
            </a:r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wortin</a:t>
            </a:r>
            <a:r>
              <a:rPr lang="en-US" dirty="0"/>
              <a:t> my IPX DEA(</a:t>
            </a:r>
            <a:r>
              <a:rPr lang="en-US" dirty="0" err="1"/>
              <a:t>herion</a:t>
            </a:r>
            <a:r>
              <a:rPr lang="en-US" dirty="0"/>
              <a:t>) </a:t>
            </a:r>
            <a:r>
              <a:rPr lang="en-US" dirty="0" err="1"/>
              <a:t>logn</a:t>
            </a:r>
            <a:r>
              <a:rPr lang="en-US" dirty="0"/>
              <a:t> hair friend not from SQ.AIRFILE</a:t>
            </a:r>
          </a:p>
        </p:txBody>
      </p:sp>
      <p:pic>
        <p:nvPicPr>
          <p:cNvPr id="311" name="Picture 310">
            <a:extLst>
              <a:ext uri="{FF2B5EF4-FFF2-40B4-BE49-F238E27FC236}">
                <a16:creationId xmlns:a16="http://schemas.microsoft.com/office/drawing/2014/main" id="{0B2F832C-D280-47E1-A5D8-E4E326F1732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283895" y="5912057"/>
            <a:ext cx="419801" cy="521915"/>
          </a:xfrm>
          <a:prstGeom prst="rect">
            <a:avLst/>
          </a:prstGeom>
        </p:spPr>
      </p:pic>
      <p:sp>
        <p:nvSpPr>
          <p:cNvPr id="312" name="TextBox 311">
            <a:extLst>
              <a:ext uri="{FF2B5EF4-FFF2-40B4-BE49-F238E27FC236}">
                <a16:creationId xmlns:a16="http://schemas.microsoft.com/office/drawing/2014/main" id="{3E0CA2AC-692C-4ACD-87EB-05969AB95802}"/>
              </a:ext>
            </a:extLst>
          </p:cNvPr>
          <p:cNvSpPr txBox="1"/>
          <p:nvPr/>
        </p:nvSpPr>
        <p:spPr>
          <a:xfrm>
            <a:off x="8766354" y="6488850"/>
            <a:ext cx="3085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</a:t>
            </a:r>
            <a:r>
              <a:rPr lang="en-US" strike="sngStrike" dirty="0"/>
              <a:t>(</a:t>
            </a:r>
            <a:r>
              <a:rPr lang="en-US" strike="sngStrike" dirty="0" err="1"/>
              <a:t>ibm</a:t>
            </a:r>
            <a:r>
              <a:rPr lang="en-US" strike="sngStrike" dirty="0"/>
              <a:t> free pizza)</a:t>
            </a: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5A3CE274-C5F1-4AA6-BF39-64FD72E54389}"/>
              </a:ext>
            </a:extLst>
          </p:cNvPr>
          <p:cNvSpPr txBox="1"/>
          <p:nvPr/>
        </p:nvSpPr>
        <p:spPr>
          <a:xfrm>
            <a:off x="9766968" y="5959864"/>
            <a:ext cx="207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now have long hair</a:t>
            </a:r>
          </a:p>
        </p:txBody>
      </p:sp>
      <p:pic>
        <p:nvPicPr>
          <p:cNvPr id="314" name="Picture 313">
            <a:extLst>
              <a:ext uri="{FF2B5EF4-FFF2-40B4-BE49-F238E27FC236}">
                <a16:creationId xmlns:a16="http://schemas.microsoft.com/office/drawing/2014/main" id="{E490BD7C-F762-462E-A989-F4A9A5884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32" y="6035157"/>
            <a:ext cx="456213" cy="685565"/>
          </a:xfrm>
          <a:prstGeom prst="rect">
            <a:avLst/>
          </a:prstGeom>
        </p:spPr>
      </p:pic>
      <p:sp>
        <p:nvSpPr>
          <p:cNvPr id="315" name="Rectangle 314">
            <a:extLst>
              <a:ext uri="{FF2B5EF4-FFF2-40B4-BE49-F238E27FC236}">
                <a16:creationId xmlns:a16="http://schemas.microsoft.com/office/drawing/2014/main" id="{98E66666-7B9E-4C74-A335-E6D77FAE94CD}"/>
              </a:ext>
            </a:extLst>
          </p:cNvPr>
          <p:cNvSpPr/>
          <p:nvPr/>
        </p:nvSpPr>
        <p:spPr>
          <a:xfrm flipH="1">
            <a:off x="1532099" y="6065815"/>
            <a:ext cx="371885" cy="737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6" name="Picture 315">
            <a:extLst>
              <a:ext uri="{FF2B5EF4-FFF2-40B4-BE49-F238E27FC236}">
                <a16:creationId xmlns:a16="http://schemas.microsoft.com/office/drawing/2014/main" id="{EDEA0809-8955-4CDE-9541-F627F8BA00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484" y="5880829"/>
            <a:ext cx="287544" cy="322824"/>
          </a:xfrm>
          <a:prstGeom prst="rect">
            <a:avLst/>
          </a:prstGeom>
        </p:spPr>
      </p:pic>
      <p:sp>
        <p:nvSpPr>
          <p:cNvPr id="317" name="Rectangle 316">
            <a:extLst>
              <a:ext uri="{FF2B5EF4-FFF2-40B4-BE49-F238E27FC236}">
                <a16:creationId xmlns:a16="http://schemas.microsoft.com/office/drawing/2014/main" id="{471ADC2A-E9CF-4C88-B4E3-2550412D62AF}"/>
              </a:ext>
            </a:extLst>
          </p:cNvPr>
          <p:cNvSpPr/>
          <p:nvPr/>
        </p:nvSpPr>
        <p:spPr>
          <a:xfrm flipH="1">
            <a:off x="1358353" y="5857409"/>
            <a:ext cx="300408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2DAFA4DB-7C68-4A2E-BFC1-EAD6A2956FF2}"/>
              </a:ext>
            </a:extLst>
          </p:cNvPr>
          <p:cNvSpPr txBox="1"/>
          <p:nvPr/>
        </p:nvSpPr>
        <p:spPr>
          <a:xfrm>
            <a:off x="2246234" y="6221274"/>
            <a:ext cx="2046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also have long hair</a:t>
            </a:r>
          </a:p>
        </p:txBody>
      </p:sp>
      <p:pic>
        <p:nvPicPr>
          <p:cNvPr id="319" name="Picture 318">
            <a:extLst>
              <a:ext uri="{FF2B5EF4-FFF2-40B4-BE49-F238E27FC236}">
                <a16:creationId xmlns:a16="http://schemas.microsoft.com/office/drawing/2014/main" id="{EF7E016A-B630-47CC-A70B-9D12AEAB5AF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6" y="890322"/>
            <a:ext cx="2581275" cy="1771650"/>
          </a:xfrm>
          <a:prstGeom prst="rect">
            <a:avLst/>
          </a:prstGeom>
        </p:spPr>
      </p:pic>
      <p:sp>
        <p:nvSpPr>
          <p:cNvPr id="320" name="Rectangle 319">
            <a:extLst>
              <a:ext uri="{FF2B5EF4-FFF2-40B4-BE49-F238E27FC236}">
                <a16:creationId xmlns:a16="http://schemas.microsoft.com/office/drawing/2014/main" id="{56F1B7C8-576D-4DCF-8CC9-93080653B839}"/>
              </a:ext>
            </a:extLst>
          </p:cNvPr>
          <p:cNvSpPr/>
          <p:nvPr/>
        </p:nvSpPr>
        <p:spPr>
          <a:xfrm>
            <a:off x="215855" y="2656975"/>
            <a:ext cx="2465976" cy="363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JFK</a:t>
            </a:r>
            <a:r>
              <a:rPr lang="en-US" strike="sngStrike" dirty="0">
                <a:solidFill>
                  <a:schemeClr val="tx1"/>
                </a:solidFill>
              </a:rPr>
              <a:t>(</a:t>
            </a:r>
            <a:r>
              <a:rPr lang="en-US" strike="sngStrike" dirty="0" err="1">
                <a:solidFill>
                  <a:schemeClr val="tx1"/>
                </a:solidFill>
              </a:rPr>
              <a:t>worth,fortnin,lee</a:t>
            </a:r>
            <a:r>
              <a:rPr lang="en-US" strike="sngStrike" dirty="0">
                <a:solidFill>
                  <a:schemeClr val="tx1"/>
                </a:solidFill>
              </a:rPr>
              <a:t>))</a:t>
            </a:r>
          </a:p>
        </p:txBody>
      </p:sp>
      <p:pic>
        <p:nvPicPr>
          <p:cNvPr id="321" name="Picture 320">
            <a:extLst>
              <a:ext uri="{FF2B5EF4-FFF2-40B4-BE49-F238E27FC236}">
                <a16:creationId xmlns:a16="http://schemas.microsoft.com/office/drawing/2014/main" id="{8D542461-F6B5-42E0-A9C4-D3DF692F3C5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87" y="876339"/>
            <a:ext cx="1771650" cy="1771650"/>
          </a:xfrm>
          <a:prstGeom prst="rect">
            <a:avLst/>
          </a:prstGeom>
        </p:spPr>
      </p:pic>
      <p:sp>
        <p:nvSpPr>
          <p:cNvPr id="322" name="Rectangle 321">
            <a:extLst>
              <a:ext uri="{FF2B5EF4-FFF2-40B4-BE49-F238E27FC236}">
                <a16:creationId xmlns:a16="http://schemas.microsoft.com/office/drawing/2014/main" id="{910752A9-7309-4E00-945C-D3AEF6015357}"/>
              </a:ext>
            </a:extLst>
          </p:cNvPr>
          <p:cNvSpPr/>
          <p:nvPr/>
        </p:nvSpPr>
        <p:spPr>
          <a:xfrm flipH="1">
            <a:off x="2855103" y="946134"/>
            <a:ext cx="1894322" cy="18074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1465FE65-ACA4-404E-9361-EADB4614EB04}"/>
              </a:ext>
            </a:extLst>
          </p:cNvPr>
          <p:cNvCxnSpPr/>
          <p:nvPr/>
        </p:nvCxnSpPr>
        <p:spPr>
          <a:xfrm flipV="1">
            <a:off x="3321556" y="1202499"/>
            <a:ext cx="874663" cy="1327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Rectangle 324">
            <a:extLst>
              <a:ext uri="{FF2B5EF4-FFF2-40B4-BE49-F238E27FC236}">
                <a16:creationId xmlns:a16="http://schemas.microsoft.com/office/drawing/2014/main" id="{FDC78A65-C348-4C8E-93E6-87843EDEBAE6}"/>
              </a:ext>
            </a:extLst>
          </p:cNvPr>
          <p:cNvSpPr/>
          <p:nvPr/>
        </p:nvSpPr>
        <p:spPr>
          <a:xfrm>
            <a:off x="2748138" y="2759038"/>
            <a:ext cx="2465976" cy="363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24x7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pic>
        <p:nvPicPr>
          <p:cNvPr id="326" name="Picture 325">
            <a:extLst>
              <a:ext uri="{FF2B5EF4-FFF2-40B4-BE49-F238E27FC236}">
                <a16:creationId xmlns:a16="http://schemas.microsoft.com/office/drawing/2014/main" id="{FADEE11C-A455-40D3-B262-4017188FBB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958" y="1005175"/>
            <a:ext cx="2857500" cy="1600200"/>
          </a:xfrm>
          <a:prstGeom prst="rect">
            <a:avLst/>
          </a:prstGeom>
        </p:spPr>
      </p:pic>
      <p:sp>
        <p:nvSpPr>
          <p:cNvPr id="327" name="Rectangle 326">
            <a:extLst>
              <a:ext uri="{FF2B5EF4-FFF2-40B4-BE49-F238E27FC236}">
                <a16:creationId xmlns:a16="http://schemas.microsoft.com/office/drawing/2014/main" id="{AA41C879-F871-42FD-A483-2DDA802A9D9C}"/>
              </a:ext>
            </a:extLst>
          </p:cNvPr>
          <p:cNvSpPr/>
          <p:nvPr/>
        </p:nvSpPr>
        <p:spPr>
          <a:xfrm flipH="1">
            <a:off x="6019117" y="1039834"/>
            <a:ext cx="857936" cy="1347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037874EC-DAC2-4C84-A088-0A01ED3E8B07}"/>
              </a:ext>
            </a:extLst>
          </p:cNvPr>
          <p:cNvCxnSpPr/>
          <p:nvPr/>
        </p:nvCxnSpPr>
        <p:spPr>
          <a:xfrm>
            <a:off x="5058182" y="1202499"/>
            <a:ext cx="1064390" cy="1290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BE8F3C6E-0861-46BC-9331-B2FAEBF5BBD7}"/>
              </a:ext>
            </a:extLst>
          </p:cNvPr>
          <p:cNvCxnSpPr/>
          <p:nvPr/>
        </p:nvCxnSpPr>
        <p:spPr>
          <a:xfrm flipV="1">
            <a:off x="6688899" y="1886678"/>
            <a:ext cx="969567" cy="642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TextBox 329">
            <a:extLst>
              <a:ext uri="{FF2B5EF4-FFF2-40B4-BE49-F238E27FC236}">
                <a16:creationId xmlns:a16="http://schemas.microsoft.com/office/drawing/2014/main" id="{A6D60467-EA1B-423F-A572-7AB81A2FE7B1}"/>
              </a:ext>
            </a:extLst>
          </p:cNvPr>
          <p:cNvSpPr txBox="1"/>
          <p:nvPr/>
        </p:nvSpPr>
        <p:spPr>
          <a:xfrm>
            <a:off x="5980295" y="2469891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</a:t>
            </a:r>
          </a:p>
        </p:txBody>
      </p:sp>
      <p:sp>
        <p:nvSpPr>
          <p:cNvPr id="331" name="Rectangle 330">
            <a:extLst>
              <a:ext uri="{FF2B5EF4-FFF2-40B4-BE49-F238E27FC236}">
                <a16:creationId xmlns:a16="http://schemas.microsoft.com/office/drawing/2014/main" id="{F95CE248-3314-4A21-8E9A-3F3377D26654}"/>
              </a:ext>
            </a:extLst>
          </p:cNvPr>
          <p:cNvSpPr/>
          <p:nvPr/>
        </p:nvSpPr>
        <p:spPr>
          <a:xfrm>
            <a:off x="6156542" y="2817702"/>
            <a:ext cx="739035" cy="102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>
            <a:extLst>
              <a:ext uri="{FF2B5EF4-FFF2-40B4-BE49-F238E27FC236}">
                <a16:creationId xmlns:a16="http://schemas.microsoft.com/office/drawing/2014/main" id="{FC40932B-294D-4CC1-8F64-E5D8308DBA3D}"/>
              </a:ext>
            </a:extLst>
          </p:cNvPr>
          <p:cNvSpPr/>
          <p:nvPr/>
        </p:nvSpPr>
        <p:spPr>
          <a:xfrm>
            <a:off x="5245648" y="2497852"/>
            <a:ext cx="2465976" cy="3637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CIVIEL CODE AUSTOMED 24/7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333" name="TextBox 332">
            <a:extLst>
              <a:ext uri="{FF2B5EF4-FFF2-40B4-BE49-F238E27FC236}">
                <a16:creationId xmlns:a16="http://schemas.microsoft.com/office/drawing/2014/main" id="{43986DFD-1AAD-4FE6-9CC7-14E0CBB81EC0}"/>
              </a:ext>
            </a:extLst>
          </p:cNvPr>
          <p:cNvSpPr txBox="1"/>
          <p:nvPr/>
        </p:nvSpPr>
        <p:spPr>
          <a:xfrm>
            <a:off x="5983355" y="6504439"/>
            <a:ext cx="434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was in </a:t>
            </a:r>
            <a:r>
              <a:rPr lang="en-US" strike="sngStrike" dirty="0" err="1"/>
              <a:t>rpion</a:t>
            </a:r>
            <a:r>
              <a:rPr lang="en-US" strike="sngStrike" dirty="0"/>
              <a:t> 2 year. For gas </a:t>
            </a:r>
            <a:r>
              <a:rPr lang="en-US" strike="sngStrike" dirty="0" err="1"/>
              <a:t>staion</a:t>
            </a:r>
            <a:r>
              <a:rPr lang="en-US" strike="sngStrike" dirty="0"/>
              <a:t> robbery?</a:t>
            </a:r>
          </a:p>
        </p:txBody>
      </p:sp>
      <p:sp>
        <p:nvSpPr>
          <p:cNvPr id="334" name="TextBox 333">
            <a:extLst>
              <a:ext uri="{FF2B5EF4-FFF2-40B4-BE49-F238E27FC236}">
                <a16:creationId xmlns:a16="http://schemas.microsoft.com/office/drawing/2014/main" id="{E1CFF183-FC8D-4784-B331-78D3D24B3CB4}"/>
              </a:ext>
            </a:extLst>
          </p:cNvPr>
          <p:cNvSpPr txBox="1"/>
          <p:nvPr/>
        </p:nvSpPr>
        <p:spPr>
          <a:xfrm>
            <a:off x="5890295" y="500366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Salem[1]</a:t>
            </a: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2544457B-896C-4BDE-8399-D343725E3C66}"/>
              </a:ext>
            </a:extLst>
          </p:cNvPr>
          <p:cNvSpPr txBox="1"/>
          <p:nvPr/>
        </p:nvSpPr>
        <p:spPr>
          <a:xfrm>
            <a:off x="5702772" y="5018859"/>
            <a:ext cx="1487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HOMCEI:MAOYR:</a:t>
            </a:r>
            <a:r>
              <a:rPr lang="en-US" sz="800" strike="sngStrike" dirty="0" err="1"/>
              <a:t>guy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nex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doror</a:t>
            </a:r>
            <a:endParaRPr lang="en-US" sz="800" strike="sngStrike" dirty="0"/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4158278E-A884-47A6-A88A-F636B9CCBF65}"/>
              </a:ext>
            </a:extLst>
          </p:cNvPr>
          <p:cNvSpPr/>
          <p:nvPr/>
        </p:nvSpPr>
        <p:spPr>
          <a:xfrm flipH="1">
            <a:off x="1039930" y="5068305"/>
            <a:ext cx="1529239" cy="721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D7B1F892-75EC-473E-AA5F-65EBA9201AA8}"/>
              </a:ext>
            </a:extLst>
          </p:cNvPr>
          <p:cNvSpPr/>
          <p:nvPr/>
        </p:nvSpPr>
        <p:spPr>
          <a:xfrm>
            <a:off x="325260" y="5807745"/>
            <a:ext cx="1030292" cy="28840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17.8</a:t>
            </a:r>
          </a:p>
        </p:txBody>
      </p:sp>
      <p:pic>
        <p:nvPicPr>
          <p:cNvPr id="338" name="Picture 337">
            <a:extLst>
              <a:ext uri="{FF2B5EF4-FFF2-40B4-BE49-F238E27FC236}">
                <a16:creationId xmlns:a16="http://schemas.microsoft.com/office/drawing/2014/main" id="{4F5CE55A-FAC1-405B-A737-885CD9EB8D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7" y="2257011"/>
            <a:ext cx="522818" cy="522818"/>
          </a:xfrm>
          <a:prstGeom prst="rect">
            <a:avLst/>
          </a:prstGeom>
        </p:spPr>
      </p:pic>
      <p:sp>
        <p:nvSpPr>
          <p:cNvPr id="339" name="TextBox 338">
            <a:extLst>
              <a:ext uri="{FF2B5EF4-FFF2-40B4-BE49-F238E27FC236}">
                <a16:creationId xmlns:a16="http://schemas.microsoft.com/office/drawing/2014/main" id="{AFAB48EE-161A-464A-9FFF-4E4D3FFDFC49}"/>
              </a:ext>
            </a:extLst>
          </p:cNvPr>
          <p:cNvSpPr txBox="1"/>
          <p:nvPr/>
        </p:nvSpPr>
        <p:spPr>
          <a:xfrm>
            <a:off x="509283" y="2531947"/>
            <a:ext cx="221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JOEHPS.VIRIGN MARY</a:t>
            </a:r>
          </a:p>
        </p:txBody>
      </p:sp>
      <p:pic>
        <p:nvPicPr>
          <p:cNvPr id="341" name="Picture 340">
            <a:extLst>
              <a:ext uri="{FF2B5EF4-FFF2-40B4-BE49-F238E27FC236}">
                <a16:creationId xmlns:a16="http://schemas.microsoft.com/office/drawing/2014/main" id="{59FD5D1B-5705-4BCE-9C89-D5CC1C207E2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697" y="1963846"/>
            <a:ext cx="876300" cy="876300"/>
          </a:xfrm>
          <a:prstGeom prst="rect">
            <a:avLst/>
          </a:prstGeom>
        </p:spPr>
      </p:pic>
      <p:sp>
        <p:nvSpPr>
          <p:cNvPr id="342" name="Rectangle 341">
            <a:extLst>
              <a:ext uri="{FF2B5EF4-FFF2-40B4-BE49-F238E27FC236}">
                <a16:creationId xmlns:a16="http://schemas.microsoft.com/office/drawing/2014/main" id="{5AC068C8-EEA3-4154-9733-11F46A8AF620}"/>
              </a:ext>
            </a:extLst>
          </p:cNvPr>
          <p:cNvSpPr/>
          <p:nvPr/>
        </p:nvSpPr>
        <p:spPr>
          <a:xfrm flipH="1">
            <a:off x="1046975" y="5112030"/>
            <a:ext cx="10991123" cy="16742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47FC16F7-0D52-429E-B99A-8AA7128E273F}"/>
              </a:ext>
            </a:extLst>
          </p:cNvPr>
          <p:cNvSpPr/>
          <p:nvPr/>
        </p:nvSpPr>
        <p:spPr>
          <a:xfrm>
            <a:off x="9739436" y="890321"/>
            <a:ext cx="2427487" cy="738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MAINSTREEET</a:t>
            </a:r>
          </a:p>
        </p:txBody>
      </p:sp>
      <p:sp>
        <p:nvSpPr>
          <p:cNvPr id="344" name="TextBox 343">
            <a:extLst>
              <a:ext uri="{FF2B5EF4-FFF2-40B4-BE49-F238E27FC236}">
                <a16:creationId xmlns:a16="http://schemas.microsoft.com/office/drawing/2014/main" id="{415486D4-612A-4767-9B91-A23F6D2A3421}"/>
              </a:ext>
            </a:extLst>
          </p:cNvPr>
          <p:cNvSpPr txBox="1"/>
          <p:nvPr/>
        </p:nvSpPr>
        <p:spPr>
          <a:xfrm>
            <a:off x="10681827" y="851315"/>
            <a:ext cx="1327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Haupstrasse</a:t>
            </a:r>
            <a:endParaRPr lang="en-US" strike="sngStrike" dirty="0"/>
          </a:p>
        </p:txBody>
      </p:sp>
      <p:sp>
        <p:nvSpPr>
          <p:cNvPr id="345" name="Rectangle 344">
            <a:extLst>
              <a:ext uri="{FF2B5EF4-FFF2-40B4-BE49-F238E27FC236}">
                <a16:creationId xmlns:a16="http://schemas.microsoft.com/office/drawing/2014/main" id="{0A961596-0E78-411A-8917-1E75B98725D3}"/>
              </a:ext>
            </a:extLst>
          </p:cNvPr>
          <p:cNvSpPr/>
          <p:nvPr/>
        </p:nvSpPr>
        <p:spPr>
          <a:xfrm flipH="1">
            <a:off x="2902871" y="910131"/>
            <a:ext cx="9272164" cy="16437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HOMCIDE:LUX</a:t>
            </a:r>
          </a:p>
        </p:txBody>
      </p:sp>
    </p:spTree>
    <p:extLst>
      <p:ext uri="{BB962C8B-B14F-4D97-AF65-F5344CB8AC3E}">
        <p14:creationId xmlns:p14="http://schemas.microsoft.com/office/powerpoint/2010/main" val="15710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85240B-177E-4CAD-B3AB-A269C175DB0A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959F-C3B2-4281-B7A8-9E20BE975419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4C953-929B-4DFC-ACA3-64E11656024C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EAD12A-4656-4A78-ADA7-E2EAC2C0DD03}"/>
              </a:ext>
            </a:extLst>
          </p:cNvPr>
          <p:cNvSpPr txBox="1"/>
          <p:nvPr/>
        </p:nvSpPr>
        <p:spPr>
          <a:xfrm>
            <a:off x="4980052" y="836347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sirnces:6:08PM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447E1D-EB0D-4D37-B018-4BB78BFAB186}"/>
              </a:ext>
            </a:extLst>
          </p:cNvPr>
          <p:cNvCxnSpPr/>
          <p:nvPr/>
        </p:nvCxnSpPr>
        <p:spPr>
          <a:xfrm>
            <a:off x="-356827" y="1150335"/>
            <a:ext cx="1159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615DC38-F80B-409A-A9CA-00F535C7D497}"/>
              </a:ext>
            </a:extLst>
          </p:cNvPr>
          <p:cNvSpPr txBox="1"/>
          <p:nvPr/>
        </p:nvSpPr>
        <p:spPr>
          <a:xfrm>
            <a:off x="1036624" y="758810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 Peter(s)son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09A3FDC-54B8-478F-9B4F-D3D14ED13499}"/>
              </a:ext>
            </a:extLst>
          </p:cNvPr>
          <p:cNvCxnSpPr>
            <a:cxnSpLocks/>
          </p:cNvCxnSpPr>
          <p:nvPr/>
        </p:nvCxnSpPr>
        <p:spPr>
          <a:xfrm>
            <a:off x="259517" y="1131528"/>
            <a:ext cx="11089064" cy="7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>
            <a:extLst>
              <a:ext uri="{FF2B5EF4-FFF2-40B4-BE49-F238E27FC236}">
                <a16:creationId xmlns:a16="http://schemas.microsoft.com/office/drawing/2014/main" id="{831DB5F8-268C-4B04-AB89-143A931E2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7" y="1274139"/>
            <a:ext cx="456213" cy="685565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BD4C9BF1-D5B4-4140-B9A9-3B41D20F462C}"/>
              </a:ext>
            </a:extLst>
          </p:cNvPr>
          <p:cNvSpPr/>
          <p:nvPr/>
        </p:nvSpPr>
        <p:spPr>
          <a:xfrm flipH="1">
            <a:off x="1112014" y="1304797"/>
            <a:ext cx="371885" cy="737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C195F381-CCE0-405F-8011-B2A08222A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888" y="1244706"/>
            <a:ext cx="377237" cy="566886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C6D34F85-6159-4FC3-BD54-BD38A4C0A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125" y="1227943"/>
            <a:ext cx="624260" cy="404986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534B380D-9CB0-4A87-A7F2-4DF2A93798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066" y="1367659"/>
            <a:ext cx="300313" cy="180188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37963054-78F2-4266-BDC1-6F4BB3C625BE}"/>
              </a:ext>
            </a:extLst>
          </p:cNvPr>
          <p:cNvSpPr/>
          <p:nvPr/>
        </p:nvSpPr>
        <p:spPr>
          <a:xfrm flipH="1">
            <a:off x="10105354" y="1224923"/>
            <a:ext cx="1046657" cy="569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B7C53271-2B90-47BB-BA9D-EAE4B8BD84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631" y="1248486"/>
            <a:ext cx="522818" cy="522818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284F0709-BD38-4DAA-8076-DBB5A0FDAA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9" y="1119811"/>
            <a:ext cx="287544" cy="322824"/>
          </a:xfrm>
          <a:prstGeom prst="rect">
            <a:avLst/>
          </a:prstGeom>
        </p:spPr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DD29ADD0-5A20-45CB-BBB9-3609A0ED52B1}"/>
              </a:ext>
            </a:extLst>
          </p:cNvPr>
          <p:cNvSpPr/>
          <p:nvPr/>
        </p:nvSpPr>
        <p:spPr>
          <a:xfrm flipH="1">
            <a:off x="938268" y="1096391"/>
            <a:ext cx="300408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847CAE77-E4A2-4631-B7E9-D6897DD3B6D1}"/>
              </a:ext>
            </a:extLst>
          </p:cNvPr>
          <p:cNvCxnSpPr/>
          <p:nvPr/>
        </p:nvCxnSpPr>
        <p:spPr>
          <a:xfrm>
            <a:off x="2200328" y="988925"/>
            <a:ext cx="0" cy="574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A9A092DF-8547-4DAA-9D04-E06876701FFF}"/>
              </a:ext>
            </a:extLst>
          </p:cNvPr>
          <p:cNvCxnSpPr/>
          <p:nvPr/>
        </p:nvCxnSpPr>
        <p:spPr>
          <a:xfrm>
            <a:off x="938268" y="1096391"/>
            <a:ext cx="0" cy="574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>
            <a:extLst>
              <a:ext uri="{FF2B5EF4-FFF2-40B4-BE49-F238E27FC236}">
                <a16:creationId xmlns:a16="http://schemas.microsoft.com/office/drawing/2014/main" id="{2EA5E987-2159-4CC4-94CF-5B4AA8CC0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2" y="1216189"/>
            <a:ext cx="399097" cy="399097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3EC26A9D-2887-444E-874C-F56FBA79C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7661" y="1172572"/>
            <a:ext cx="498730" cy="688723"/>
          </a:xfrm>
          <a:prstGeom prst="rect">
            <a:avLst/>
          </a:prstGeom>
        </p:spPr>
      </p:pic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C1BC9B3A-A1CB-411D-B666-7AA75958E91B}"/>
              </a:ext>
            </a:extLst>
          </p:cNvPr>
          <p:cNvCxnSpPr/>
          <p:nvPr/>
        </p:nvCxnSpPr>
        <p:spPr>
          <a:xfrm flipV="1">
            <a:off x="4919810" y="1288733"/>
            <a:ext cx="810722" cy="33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6B2552F2-3DD5-43FB-83BB-8AC33CB0AECE}"/>
              </a:ext>
            </a:extLst>
          </p:cNvPr>
          <p:cNvSpPr txBox="1"/>
          <p:nvPr/>
        </p:nvSpPr>
        <p:spPr>
          <a:xfrm>
            <a:off x="5467611" y="1429748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Stephone? ha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850B214-F1AD-4FED-BAE8-6E0E4063BF46}"/>
              </a:ext>
            </a:extLst>
          </p:cNvPr>
          <p:cNvSpPr txBox="1"/>
          <p:nvPr/>
        </p:nvSpPr>
        <p:spPr>
          <a:xfrm>
            <a:off x="5885846" y="1132587"/>
            <a:ext cx="631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I </a:t>
            </a:r>
            <a:r>
              <a:rPr lang="en-US" sz="800" strike="sngStrike" dirty="0" err="1"/>
              <a:t>hame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hight</a:t>
            </a:r>
            <a:r>
              <a:rPr lang="en-US" sz="800" strike="sngStrike" dirty="0"/>
              <a:t> like a monkey. </a:t>
            </a:r>
            <a:r>
              <a:rPr lang="en-US" sz="800" strike="sngStrike" dirty="0" err="1"/>
              <a:t>Uga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uga</a:t>
            </a:r>
            <a:endParaRPr lang="en-US" sz="800" strike="sngStrike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207390B-21C8-4393-AEAD-2283E3E3681C}"/>
              </a:ext>
            </a:extLst>
          </p:cNvPr>
          <p:cNvSpPr/>
          <p:nvPr/>
        </p:nvSpPr>
        <p:spPr>
          <a:xfrm flipH="1">
            <a:off x="4862058" y="1100071"/>
            <a:ext cx="1529239" cy="721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A16E5F-43DF-4214-B1D1-038A024970AB}"/>
              </a:ext>
            </a:extLst>
          </p:cNvPr>
          <p:cNvSpPr txBox="1"/>
          <p:nvPr/>
        </p:nvSpPr>
        <p:spPr>
          <a:xfrm>
            <a:off x="5511344" y="1785327"/>
            <a:ext cx="2521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want to do anal,2s; 1.5s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BD6C7D-9A08-4A76-883A-948E5588A00D}"/>
              </a:ext>
            </a:extLst>
          </p:cNvPr>
          <p:cNvSpPr txBox="1"/>
          <p:nvPr/>
        </p:nvSpPr>
        <p:spPr>
          <a:xfrm>
            <a:off x="1490551" y="1204398"/>
            <a:ext cx="1380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Sielt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finaly</a:t>
            </a:r>
            <a:r>
              <a:rPr lang="en-US" sz="800" strike="sngStrike" dirty="0"/>
              <a:t> can an 1998. 000.marx PRNEGON .PLASTIC snoop doggy dog</a:t>
            </a:r>
          </a:p>
          <a:p>
            <a:r>
              <a:rPr lang="en-US" sz="800" strike="sngStrike" dirty="0"/>
              <a:t>Not silt: No, anal no.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CF1E72-EBFC-4482-807C-246E6952DB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960" y="2151103"/>
            <a:ext cx="430635" cy="6614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E70861-EAF3-4E51-9A58-C731DEB9CF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210" y="2070724"/>
            <a:ext cx="878801" cy="6440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02A0A4-01EE-4E81-AB5C-D914B2DCC3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9563" y="2065715"/>
            <a:ext cx="481309" cy="6143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781F15-9715-44F3-B215-0C1959DFAD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146" y="2084236"/>
            <a:ext cx="722547" cy="541213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346D6D-830B-4FBE-8B28-51E211E19D37}"/>
              </a:ext>
            </a:extLst>
          </p:cNvPr>
          <p:cNvCxnSpPr/>
          <p:nvPr/>
        </p:nvCxnSpPr>
        <p:spPr>
          <a:xfrm>
            <a:off x="6391297" y="2254685"/>
            <a:ext cx="1525152" cy="162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A97089E-F19F-485E-8242-18AD8AADCC1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958" y="2133900"/>
            <a:ext cx="430635" cy="66141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1353982-FF99-42AE-AD65-B76FEFA8C39D}"/>
              </a:ext>
            </a:extLst>
          </p:cNvPr>
          <p:cNvCxnSpPr/>
          <p:nvPr/>
        </p:nvCxnSpPr>
        <p:spPr>
          <a:xfrm>
            <a:off x="4862058" y="2254685"/>
            <a:ext cx="3605537" cy="20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3514212B-D4F2-4516-929C-6248A9E24279}"/>
              </a:ext>
            </a:extLst>
          </p:cNvPr>
          <p:cNvSpPr/>
          <p:nvPr/>
        </p:nvSpPr>
        <p:spPr>
          <a:xfrm flipH="1">
            <a:off x="4914869" y="1756555"/>
            <a:ext cx="3576086" cy="10627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CE3C73-4E24-4A30-9E87-14CDDF9E2F56}"/>
              </a:ext>
            </a:extLst>
          </p:cNvPr>
          <p:cNvSpPr txBox="1"/>
          <p:nvPr/>
        </p:nvSpPr>
        <p:spPr>
          <a:xfrm>
            <a:off x="4258849" y="2417523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habibi</a:t>
            </a:r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7892D2D6-0FB2-4E0E-B2A8-4ED5906D3020}"/>
              </a:ext>
            </a:extLst>
          </p:cNvPr>
          <p:cNvSpPr txBox="1"/>
          <p:nvPr/>
        </p:nvSpPr>
        <p:spPr>
          <a:xfrm>
            <a:off x="4258848" y="285686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habibi</a:t>
            </a:r>
            <a:endParaRPr lang="en-US" dirty="0"/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51FCE6B-CB2F-4079-9F53-39E66AA1A6B7}"/>
              </a:ext>
            </a:extLst>
          </p:cNvPr>
          <p:cNvSpPr txBox="1"/>
          <p:nvPr/>
        </p:nvSpPr>
        <p:spPr>
          <a:xfrm>
            <a:off x="4148312" y="1607299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habibi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696C9E-8006-4B20-979B-24ED8A5BEAD9}"/>
              </a:ext>
            </a:extLst>
          </p:cNvPr>
          <p:cNvCxnSpPr/>
          <p:nvPr/>
        </p:nvCxnSpPr>
        <p:spPr>
          <a:xfrm>
            <a:off x="4258848" y="1415737"/>
            <a:ext cx="656021" cy="1810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04F1FD4D-FB0F-4058-BB67-875FC1E48264}"/>
              </a:ext>
            </a:extLst>
          </p:cNvPr>
          <p:cNvSpPr/>
          <p:nvPr/>
        </p:nvSpPr>
        <p:spPr>
          <a:xfrm flipH="1">
            <a:off x="4151794" y="1555415"/>
            <a:ext cx="840423" cy="1616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A9F9BF34-A782-4B40-8B10-BA965F736BFD}"/>
              </a:ext>
            </a:extLst>
          </p:cNvPr>
          <p:cNvCxnSpPr/>
          <p:nvPr/>
        </p:nvCxnSpPr>
        <p:spPr>
          <a:xfrm flipV="1">
            <a:off x="165803" y="3521850"/>
            <a:ext cx="11690313" cy="1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FCFFDA0-FC91-4269-AD20-64ADE16C9256}"/>
              </a:ext>
            </a:extLst>
          </p:cNvPr>
          <p:cNvCxnSpPr/>
          <p:nvPr/>
        </p:nvCxnSpPr>
        <p:spPr>
          <a:xfrm flipH="1" flipV="1">
            <a:off x="4359058" y="1607299"/>
            <a:ext cx="532448" cy="1488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6F4F493F-1DA6-4055-BB51-01539C1049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645" y="866344"/>
            <a:ext cx="962562" cy="640541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511F4F66-802B-49E2-A564-9565934064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209" y="2721551"/>
            <a:ext cx="430635" cy="66141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6949CDF-3C95-49CA-AE65-66A5EC419032}"/>
              </a:ext>
            </a:extLst>
          </p:cNvPr>
          <p:cNvSpPr txBox="1"/>
          <p:nvPr/>
        </p:nvSpPr>
        <p:spPr>
          <a:xfrm>
            <a:off x="5900423" y="295693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</a:t>
            </a:r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8A126F-363E-4984-AA07-91EBE9B81C47}"/>
              </a:ext>
            </a:extLst>
          </p:cNvPr>
          <p:cNvCxnSpPr/>
          <p:nvPr/>
        </p:nvCxnSpPr>
        <p:spPr>
          <a:xfrm>
            <a:off x="4531590" y="3013585"/>
            <a:ext cx="1985389" cy="8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1DB7452-B67B-47BF-B23A-54E895B3EDCD}"/>
              </a:ext>
            </a:extLst>
          </p:cNvPr>
          <p:cNvSpPr/>
          <p:nvPr/>
        </p:nvSpPr>
        <p:spPr>
          <a:xfrm flipH="1">
            <a:off x="4118968" y="2798820"/>
            <a:ext cx="4371984" cy="6440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6F56F8F4-A069-42B2-B090-CB7462040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950" y="3794031"/>
            <a:ext cx="456213" cy="685565"/>
          </a:xfrm>
          <a:prstGeom prst="rect">
            <a:avLst/>
          </a:prstGeom>
        </p:spPr>
      </p:pic>
      <p:sp>
        <p:nvSpPr>
          <p:cNvPr id="178" name="Rectangle 177">
            <a:extLst>
              <a:ext uri="{FF2B5EF4-FFF2-40B4-BE49-F238E27FC236}">
                <a16:creationId xmlns:a16="http://schemas.microsoft.com/office/drawing/2014/main" id="{C8A90C94-CF4A-475C-BF05-FEFA1AD46CDE}"/>
              </a:ext>
            </a:extLst>
          </p:cNvPr>
          <p:cNvSpPr/>
          <p:nvPr/>
        </p:nvSpPr>
        <p:spPr>
          <a:xfrm flipH="1">
            <a:off x="1338117" y="3824689"/>
            <a:ext cx="371885" cy="737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57785CBD-ADB5-400C-97F4-4EDF6C182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02" y="3639703"/>
            <a:ext cx="287544" cy="322824"/>
          </a:xfrm>
          <a:prstGeom prst="rect">
            <a:avLst/>
          </a:prstGeom>
        </p:spPr>
      </p:pic>
      <p:sp>
        <p:nvSpPr>
          <p:cNvPr id="180" name="Rectangle 179">
            <a:extLst>
              <a:ext uri="{FF2B5EF4-FFF2-40B4-BE49-F238E27FC236}">
                <a16:creationId xmlns:a16="http://schemas.microsoft.com/office/drawing/2014/main" id="{1A4B78EB-1225-4C74-A71A-0C85EEF1EBDE}"/>
              </a:ext>
            </a:extLst>
          </p:cNvPr>
          <p:cNvSpPr/>
          <p:nvPr/>
        </p:nvSpPr>
        <p:spPr>
          <a:xfrm flipH="1">
            <a:off x="1164371" y="3616283"/>
            <a:ext cx="300408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89B17EC3-DC9D-4E92-B95B-C352BE618554}"/>
              </a:ext>
            </a:extLst>
          </p:cNvPr>
          <p:cNvSpPr txBox="1"/>
          <p:nvPr/>
        </p:nvSpPr>
        <p:spPr>
          <a:xfrm>
            <a:off x="1746140" y="3985226"/>
            <a:ext cx="1380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Do you want to rob the </a:t>
            </a:r>
            <a:r>
              <a:rPr lang="en-US" sz="800" strike="sngStrike" dirty="0" err="1"/>
              <a:t>gasstion</a:t>
            </a:r>
            <a:r>
              <a:rPr lang="en-US" sz="800" strike="sngStrike" dirty="0"/>
              <a:t>?</a:t>
            </a:r>
          </a:p>
        </p:txBody>
      </p:sp>
      <p:pic>
        <p:nvPicPr>
          <p:cNvPr id="182" name="Picture 181">
            <a:extLst>
              <a:ext uri="{FF2B5EF4-FFF2-40B4-BE49-F238E27FC236}">
                <a16:creationId xmlns:a16="http://schemas.microsoft.com/office/drawing/2014/main" id="{B5B1E668-D644-4730-8E53-B043629003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48547" y="3659905"/>
            <a:ext cx="419801" cy="521915"/>
          </a:xfrm>
          <a:prstGeom prst="rect">
            <a:avLst/>
          </a:prstGeom>
        </p:spPr>
      </p:pic>
      <p:sp>
        <p:nvSpPr>
          <p:cNvPr id="283" name="Rectangle 282">
            <a:extLst>
              <a:ext uri="{FF2B5EF4-FFF2-40B4-BE49-F238E27FC236}">
                <a16:creationId xmlns:a16="http://schemas.microsoft.com/office/drawing/2014/main" id="{DAF95722-A20A-4010-8172-D07231EB6C35}"/>
              </a:ext>
            </a:extLst>
          </p:cNvPr>
          <p:cNvSpPr/>
          <p:nvPr/>
        </p:nvSpPr>
        <p:spPr>
          <a:xfrm flipH="1">
            <a:off x="8467595" y="3653414"/>
            <a:ext cx="626917" cy="6456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00C21E-E9ED-4EAB-BF8D-12CAA946687C}"/>
              </a:ext>
            </a:extLst>
          </p:cNvPr>
          <p:cNvSpPr txBox="1"/>
          <p:nvPr/>
        </p:nvSpPr>
        <p:spPr>
          <a:xfrm>
            <a:off x="1746140" y="371151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C1A5EB-8EE8-4539-B6FE-D358B4C80FC6}"/>
              </a:ext>
            </a:extLst>
          </p:cNvPr>
          <p:cNvSpPr txBox="1"/>
          <p:nvPr/>
        </p:nvSpPr>
        <p:spPr>
          <a:xfrm>
            <a:off x="9106926" y="3794031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463A18-9454-4B83-8CEB-92BD05D27489}"/>
              </a:ext>
            </a:extLst>
          </p:cNvPr>
          <p:cNvSpPr txBox="1"/>
          <p:nvPr/>
        </p:nvSpPr>
        <p:spPr>
          <a:xfrm>
            <a:off x="2702558" y="4321896"/>
            <a:ext cx="4362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5:02 give me the gun I will rob the gas </a:t>
            </a:r>
            <a:r>
              <a:rPr lang="en-US" dirty="0" err="1"/>
              <a:t>staion</a:t>
            </a:r>
            <a:endParaRPr lang="en-US" dirty="0"/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FD2B4DFF-0658-4247-BFC6-9AD7C385C5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71" y="3759932"/>
            <a:ext cx="835888" cy="83588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EA5B0E5-F6A5-46AF-A787-5C74C38F0651}"/>
              </a:ext>
            </a:extLst>
          </p:cNvPr>
          <p:cNvSpPr txBox="1"/>
          <p:nvPr/>
        </p:nvSpPr>
        <p:spPr>
          <a:xfrm>
            <a:off x="9363567" y="4479596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6678B98-A169-4B8D-A6F1-6C75824331D0}"/>
              </a:ext>
            </a:extLst>
          </p:cNvPr>
          <p:cNvCxnSpPr/>
          <p:nvPr/>
        </p:nvCxnSpPr>
        <p:spPr>
          <a:xfrm flipV="1">
            <a:off x="9106926" y="3711518"/>
            <a:ext cx="1627879" cy="1161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DE7795C-0D98-4091-A9B3-6E0FB43F1425}"/>
              </a:ext>
            </a:extLst>
          </p:cNvPr>
          <p:cNvSpPr/>
          <p:nvPr/>
        </p:nvSpPr>
        <p:spPr>
          <a:xfrm flipH="1">
            <a:off x="9233751" y="3678141"/>
            <a:ext cx="1239870" cy="11134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D85B3F-0F02-41FE-AFB5-5DA7CDA55CA4}"/>
              </a:ext>
            </a:extLst>
          </p:cNvPr>
          <p:cNvSpPr txBox="1"/>
          <p:nvPr/>
        </p:nvSpPr>
        <p:spPr>
          <a:xfrm>
            <a:off x="3469710" y="3985226"/>
            <a:ext cx="953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</a:t>
            </a:r>
            <a:r>
              <a:rPr lang="en-US" dirty="0"/>
              <a:t>: PREA  </a:t>
            </a:r>
            <a:r>
              <a:rPr lang="en-US" dirty="0" err="1"/>
              <a:t>salem</a:t>
            </a:r>
            <a:r>
              <a:rPr lang="en-US" dirty="0"/>
              <a:t>[1]  CIVILE CODE(</a:t>
            </a:r>
            <a:r>
              <a:rPr lang="en-US" dirty="0" err="1"/>
              <a:t>sieg</a:t>
            </a:r>
            <a:r>
              <a:rPr lang="en-US" dirty="0"/>
              <a:t> </a:t>
            </a:r>
            <a:r>
              <a:rPr lang="en-US" dirty="0" err="1"/>
              <a:t>heil,Siegrist</a:t>
            </a:r>
            <a:r>
              <a:rPr lang="en-US" dirty="0"/>
              <a:t>)  2018 ATOMCLOCK </a:t>
            </a:r>
            <a:r>
              <a:rPr lang="en-US" strike="sngStrike" dirty="0"/>
              <a:t>(</a:t>
            </a:r>
            <a:r>
              <a:rPr lang="en-US" strike="sngStrike" dirty="0" err="1"/>
              <a:t>andy</a:t>
            </a:r>
            <a:r>
              <a:rPr lang="en-US" strike="sngStrike" dirty="0"/>
              <a:t> </a:t>
            </a:r>
            <a:r>
              <a:rPr lang="en-US" strike="sngStrike" dirty="0" err="1"/>
              <a:t>paul,siegriest</a:t>
            </a:r>
            <a:r>
              <a:rPr lang="en-US" strike="sngStrike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757961-382D-41DD-8C16-B897D1045159}"/>
              </a:ext>
            </a:extLst>
          </p:cNvPr>
          <p:cNvSpPr txBox="1"/>
          <p:nvPr/>
        </p:nvSpPr>
        <p:spPr>
          <a:xfrm>
            <a:off x="174289" y="391429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420A715C-76CD-4746-B5CA-5B468B63F8D8}"/>
              </a:ext>
            </a:extLst>
          </p:cNvPr>
          <p:cNvSpPr/>
          <p:nvPr/>
        </p:nvSpPr>
        <p:spPr>
          <a:xfrm flipH="1">
            <a:off x="2238138" y="3661506"/>
            <a:ext cx="9617963" cy="10602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DF149D2-A8D7-41F4-A7DD-4D7DD5EC6DF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60" y="3667090"/>
            <a:ext cx="702616" cy="103303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2EC4324-1C87-4613-928C-E04C03E1AB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127" y="4137485"/>
            <a:ext cx="807237" cy="54407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6B09D8D-278A-40A6-9560-3588AFBC08AC}"/>
              </a:ext>
            </a:extLst>
          </p:cNvPr>
          <p:cNvCxnSpPr/>
          <p:nvPr/>
        </p:nvCxnSpPr>
        <p:spPr>
          <a:xfrm flipV="1">
            <a:off x="5338542" y="3914296"/>
            <a:ext cx="1026822" cy="958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E88864C-BC29-4B72-BB9D-02B9678A106B}"/>
              </a:ext>
            </a:extLst>
          </p:cNvPr>
          <p:cNvCxnSpPr/>
          <p:nvPr/>
        </p:nvCxnSpPr>
        <p:spPr>
          <a:xfrm flipV="1">
            <a:off x="3812233" y="3570563"/>
            <a:ext cx="1272107" cy="13178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C42CB50-87CD-44FB-9A8D-F38403C7ECA6}"/>
              </a:ext>
            </a:extLst>
          </p:cNvPr>
          <p:cNvSpPr/>
          <p:nvPr/>
        </p:nvSpPr>
        <p:spPr>
          <a:xfrm>
            <a:off x="11242274" y="988925"/>
            <a:ext cx="976298" cy="626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2CBBF09-DDB5-4634-A84A-2F26915EDEB6}"/>
              </a:ext>
            </a:extLst>
          </p:cNvPr>
          <p:cNvSpPr txBox="1"/>
          <p:nvPr/>
        </p:nvSpPr>
        <p:spPr>
          <a:xfrm>
            <a:off x="11361711" y="1021013"/>
            <a:ext cx="7777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freiednstrasse</a:t>
            </a:r>
            <a:endParaRPr lang="en-US" sz="8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CBE1361-0FE5-4343-80CD-02328CA61DF5}"/>
              </a:ext>
            </a:extLst>
          </p:cNvPr>
          <p:cNvSpPr txBox="1"/>
          <p:nvPr/>
        </p:nvSpPr>
        <p:spPr>
          <a:xfrm>
            <a:off x="0" y="137708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1998/9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48B8AFA-76C2-4AAC-ADEC-23438345F6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48939" y="4188786"/>
            <a:ext cx="1123810" cy="533333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4C388D4A-6A85-45D7-8397-8C5AE5EE3AD6}"/>
              </a:ext>
            </a:extLst>
          </p:cNvPr>
          <p:cNvSpPr/>
          <p:nvPr/>
        </p:nvSpPr>
        <p:spPr>
          <a:xfrm flipH="1">
            <a:off x="4075887" y="3606986"/>
            <a:ext cx="770370" cy="1093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43B53A6-80F5-46A3-8B48-2421A102427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764" y="4039746"/>
            <a:ext cx="693624" cy="369332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88136961-7AF4-4DF8-9159-C7486364C58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66211" y="4053248"/>
            <a:ext cx="1123810" cy="53333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87424CAF-14F9-476A-9D28-16566A725F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710" y="4154918"/>
            <a:ext cx="343918" cy="453135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407FF944-621B-42BB-A5F7-834FFA3913C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87065" y="4115152"/>
            <a:ext cx="1123810" cy="53333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2B9CAE8-91B9-4C62-BA4D-6F23207DD8C1}"/>
              </a:ext>
            </a:extLst>
          </p:cNvPr>
          <p:cNvSpPr txBox="1"/>
          <p:nvPr/>
        </p:nvSpPr>
        <p:spPr>
          <a:xfrm>
            <a:off x="2702558" y="5098093"/>
            <a:ext cx="6728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5:23 </a:t>
            </a:r>
            <a:r>
              <a:rPr lang="en-US" strike="sngStrike" dirty="0"/>
              <a:t>I will not rob the </a:t>
            </a:r>
            <a:r>
              <a:rPr lang="en-US" strike="sngStrike" dirty="0" err="1"/>
              <a:t>gasstaion</a:t>
            </a:r>
            <a:r>
              <a:rPr lang="en-US" strike="sngStrike" dirty="0"/>
              <a:t>; there is §187 PREA </a:t>
            </a:r>
            <a:r>
              <a:rPr lang="en-US" strike="sngStrike" dirty="0" err="1"/>
              <a:t>nonPocliattement</a:t>
            </a:r>
            <a:r>
              <a:rPr lang="en-US" strike="sngStrike" dirty="0"/>
              <a:t> 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6CBA4BBB-026A-4D9D-9327-BC56DFBC236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823" y="4982815"/>
            <a:ext cx="694849" cy="694849"/>
          </a:xfrm>
          <a:prstGeom prst="rect">
            <a:avLst/>
          </a:prstGeom>
        </p:spPr>
      </p:pic>
      <p:sp>
        <p:nvSpPr>
          <p:cNvPr id="235" name="Rectangle 234">
            <a:extLst>
              <a:ext uri="{FF2B5EF4-FFF2-40B4-BE49-F238E27FC236}">
                <a16:creationId xmlns:a16="http://schemas.microsoft.com/office/drawing/2014/main" id="{6F1AB50D-4F97-4770-BE93-C2EECE68DDE9}"/>
              </a:ext>
            </a:extLst>
          </p:cNvPr>
          <p:cNvSpPr/>
          <p:nvPr/>
        </p:nvSpPr>
        <p:spPr>
          <a:xfrm flipH="1">
            <a:off x="2275946" y="4982815"/>
            <a:ext cx="9617963" cy="6299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3B725AC-3040-4CB4-8B27-648B2675D8D3}"/>
              </a:ext>
            </a:extLst>
          </p:cNvPr>
          <p:cNvSpPr txBox="1"/>
          <p:nvPr/>
        </p:nvSpPr>
        <p:spPr>
          <a:xfrm>
            <a:off x="2542031" y="5651267"/>
            <a:ext cx="4641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Kfm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Einzelandl</a:t>
            </a:r>
            <a:r>
              <a:rPr lang="en-US" dirty="0"/>
              <a:t>: VP GERMANY </a:t>
            </a:r>
            <a:r>
              <a:rPr lang="en-US" strike="sngStrike" dirty="0" err="1"/>
              <a:t>marco</a:t>
            </a:r>
            <a:r>
              <a:rPr lang="en-US" strike="sngStrike" dirty="0"/>
              <a:t>, </a:t>
            </a:r>
            <a:r>
              <a:rPr lang="en-US" strike="sngStrike" dirty="0" err="1"/>
              <a:t>geukes</a:t>
            </a:r>
            <a:endParaRPr lang="en-US" strike="sngStrike" dirty="0"/>
          </a:p>
          <a:p>
            <a:r>
              <a:rPr lang="en-US" dirty="0" err="1"/>
              <a:t>Wirschaftsschule</a:t>
            </a:r>
            <a:r>
              <a:rPr lang="en-US" dirty="0"/>
              <a:t>: Angela/o[1], Edgar, PAUL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F0C5106A-1E40-47DF-98E3-662900D13C8C}"/>
              </a:ext>
            </a:extLst>
          </p:cNvPr>
          <p:cNvSpPr/>
          <p:nvPr/>
        </p:nvSpPr>
        <p:spPr>
          <a:xfrm flipH="1">
            <a:off x="2342777" y="5677665"/>
            <a:ext cx="9617963" cy="5275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7" name="Rectangle 236">
            <a:extLst>
              <a:ext uri="{FF2B5EF4-FFF2-40B4-BE49-F238E27FC236}">
                <a16:creationId xmlns:a16="http://schemas.microsoft.com/office/drawing/2014/main" id="{91FEB46C-64F0-48F8-B84C-141749F71DF8}"/>
              </a:ext>
            </a:extLst>
          </p:cNvPr>
          <p:cNvSpPr/>
          <p:nvPr/>
        </p:nvSpPr>
        <p:spPr>
          <a:xfrm flipH="1">
            <a:off x="995066" y="3575370"/>
            <a:ext cx="11144413" cy="30032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343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85240B-177E-4CAD-B3AB-A269C175DB0A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CF959F-C3B2-4281-B7A8-9E20BE975419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94C953-929B-4DFC-ACA3-64E11656024C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F447E1D-EB0D-4D37-B018-4BB78BFAB186}"/>
              </a:ext>
            </a:extLst>
          </p:cNvPr>
          <p:cNvCxnSpPr/>
          <p:nvPr/>
        </p:nvCxnSpPr>
        <p:spPr>
          <a:xfrm>
            <a:off x="-356827" y="1150335"/>
            <a:ext cx="1159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E615DC38-F80B-409A-A9CA-00F535C7D497}"/>
              </a:ext>
            </a:extLst>
          </p:cNvPr>
          <p:cNvSpPr txBox="1"/>
          <p:nvPr/>
        </p:nvSpPr>
        <p:spPr>
          <a:xfrm>
            <a:off x="1036624" y="758810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 Peter(s)son</a:t>
            </a:r>
          </a:p>
        </p:txBody>
      </p: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A9A092DF-8547-4DAA-9D04-E06876701FFF}"/>
              </a:ext>
            </a:extLst>
          </p:cNvPr>
          <p:cNvCxnSpPr/>
          <p:nvPr/>
        </p:nvCxnSpPr>
        <p:spPr>
          <a:xfrm>
            <a:off x="938268" y="1096391"/>
            <a:ext cx="0" cy="574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Heart 1">
            <a:extLst>
              <a:ext uri="{FF2B5EF4-FFF2-40B4-BE49-F238E27FC236}">
                <a16:creationId xmlns:a16="http://schemas.microsoft.com/office/drawing/2014/main" id="{003E09C6-93A6-4D3E-94D2-B1C7DB2BB0C0}"/>
              </a:ext>
            </a:extLst>
          </p:cNvPr>
          <p:cNvSpPr/>
          <p:nvPr/>
        </p:nvSpPr>
        <p:spPr>
          <a:xfrm>
            <a:off x="3582444" y="1427967"/>
            <a:ext cx="588720" cy="61377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Lightning Bolt 2">
            <a:extLst>
              <a:ext uri="{FF2B5EF4-FFF2-40B4-BE49-F238E27FC236}">
                <a16:creationId xmlns:a16="http://schemas.microsoft.com/office/drawing/2014/main" id="{3D14ABB5-8C55-480C-99A5-6DBF1E0ED592}"/>
              </a:ext>
            </a:extLst>
          </p:cNvPr>
          <p:cNvSpPr/>
          <p:nvPr/>
        </p:nvSpPr>
        <p:spPr>
          <a:xfrm>
            <a:off x="3582444" y="1204280"/>
            <a:ext cx="450935" cy="48678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542FE3D-D6A4-441A-BBFC-2F025C9050EA}"/>
              </a:ext>
            </a:extLst>
          </p:cNvPr>
          <p:cNvSpPr txBox="1"/>
          <p:nvPr/>
        </p:nvSpPr>
        <p:spPr>
          <a:xfrm>
            <a:off x="1036624" y="758810"/>
            <a:ext cx="1817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 Peter(s)son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6A922EF8-0373-490F-A203-EC4C592C5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47" y="1274139"/>
            <a:ext cx="456213" cy="68556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D3BEA13-5DAD-4FE8-B827-735E8123F320}"/>
              </a:ext>
            </a:extLst>
          </p:cNvPr>
          <p:cNvSpPr/>
          <p:nvPr/>
        </p:nvSpPr>
        <p:spPr>
          <a:xfrm flipH="1">
            <a:off x="1112014" y="1304797"/>
            <a:ext cx="371885" cy="7373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5078F6F-2BC1-4036-9E60-6ECD748C6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99" y="1119811"/>
            <a:ext cx="287544" cy="322824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EC37672F-2D4A-49D9-9CE1-4005BBB41108}"/>
              </a:ext>
            </a:extLst>
          </p:cNvPr>
          <p:cNvSpPr/>
          <p:nvPr/>
        </p:nvSpPr>
        <p:spPr>
          <a:xfrm flipH="1">
            <a:off x="938268" y="1096391"/>
            <a:ext cx="300408" cy="45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5EEB2DD-FD9F-4578-B01F-CA924C2E1084}"/>
              </a:ext>
            </a:extLst>
          </p:cNvPr>
          <p:cNvSpPr txBox="1"/>
          <p:nvPr/>
        </p:nvSpPr>
        <p:spPr>
          <a:xfrm>
            <a:off x="4980052" y="836347"/>
            <a:ext cx="2231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sirnces:6:08PM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56868C9A-7382-4813-AA1B-2A246010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542" y="1216189"/>
            <a:ext cx="399097" cy="39909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8760CF25-313D-40CF-BC05-0E09720B0D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661" y="1172572"/>
            <a:ext cx="498730" cy="688723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4981EC9-5788-4EEF-A03A-DB8E9AF7E6A1}"/>
              </a:ext>
            </a:extLst>
          </p:cNvPr>
          <p:cNvCxnSpPr/>
          <p:nvPr/>
        </p:nvCxnSpPr>
        <p:spPr>
          <a:xfrm flipV="1">
            <a:off x="4919810" y="1288733"/>
            <a:ext cx="810722" cy="33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A6EAAC13-A5E3-4D48-B2F5-7AE699E97D06}"/>
              </a:ext>
            </a:extLst>
          </p:cNvPr>
          <p:cNvSpPr txBox="1"/>
          <p:nvPr/>
        </p:nvSpPr>
        <p:spPr>
          <a:xfrm>
            <a:off x="5467611" y="1429748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Stephone? ha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5A69FC2-07D9-464C-B0D9-F6435F17D61D}"/>
              </a:ext>
            </a:extLst>
          </p:cNvPr>
          <p:cNvSpPr txBox="1"/>
          <p:nvPr/>
        </p:nvSpPr>
        <p:spPr>
          <a:xfrm>
            <a:off x="5885846" y="1132587"/>
            <a:ext cx="6311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I </a:t>
            </a:r>
            <a:r>
              <a:rPr lang="en-US" sz="800" strike="sngStrike" dirty="0" err="1"/>
              <a:t>hame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hight</a:t>
            </a:r>
            <a:r>
              <a:rPr lang="en-US" sz="800" strike="sngStrike" dirty="0"/>
              <a:t> like a monkey. </a:t>
            </a:r>
            <a:r>
              <a:rPr lang="en-US" sz="800" strike="sngStrike" dirty="0" err="1"/>
              <a:t>Uga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uga</a:t>
            </a:r>
            <a:endParaRPr lang="en-US" sz="800" strike="sngStrik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D711AFE-605C-45A4-8569-EDB84C76383B}"/>
              </a:ext>
            </a:extLst>
          </p:cNvPr>
          <p:cNvSpPr/>
          <p:nvPr/>
        </p:nvSpPr>
        <p:spPr>
          <a:xfrm flipH="1">
            <a:off x="4862058" y="1100071"/>
            <a:ext cx="1529239" cy="721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1DFC06-C6E6-42F4-9199-1AEA1047F16B}"/>
              </a:ext>
            </a:extLst>
          </p:cNvPr>
          <p:cNvCxnSpPr/>
          <p:nvPr/>
        </p:nvCxnSpPr>
        <p:spPr>
          <a:xfrm>
            <a:off x="150312" y="2041739"/>
            <a:ext cx="11711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19A691-CC60-4F26-BAB7-74B1FB813119}"/>
              </a:ext>
            </a:extLst>
          </p:cNvPr>
          <p:cNvCxnSpPr/>
          <p:nvPr/>
        </p:nvCxnSpPr>
        <p:spPr>
          <a:xfrm>
            <a:off x="3419605" y="1288733"/>
            <a:ext cx="951979" cy="670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007DF7B-5E56-4737-AA6C-E0411806D275}"/>
              </a:ext>
            </a:extLst>
          </p:cNvPr>
          <p:cNvSpPr/>
          <p:nvPr/>
        </p:nvSpPr>
        <p:spPr>
          <a:xfrm flipH="1">
            <a:off x="3402184" y="1350857"/>
            <a:ext cx="828272" cy="721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294D9EAC-D50E-48C6-B77E-984FEC7B38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6" y="890322"/>
            <a:ext cx="805601" cy="5529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47A267C-76D5-4C48-8D36-3DBE1214FC3A}"/>
              </a:ext>
            </a:extLst>
          </p:cNvPr>
          <p:cNvSpPr txBox="1"/>
          <p:nvPr/>
        </p:nvSpPr>
        <p:spPr>
          <a:xfrm>
            <a:off x="68700" y="1377483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G.VIRIGNA.MARY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37F04C-5F2B-4F54-9F17-347A22E776DC}"/>
              </a:ext>
            </a:extLst>
          </p:cNvPr>
          <p:cNvSpPr/>
          <p:nvPr/>
        </p:nvSpPr>
        <p:spPr>
          <a:xfrm>
            <a:off x="129333" y="1577495"/>
            <a:ext cx="834474" cy="21544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Diatnotics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D2CB8F-9A22-48ED-A9D0-6F42CEF0A8A8}"/>
              </a:ext>
            </a:extLst>
          </p:cNvPr>
          <p:cNvSpPr txBox="1"/>
          <p:nvPr/>
        </p:nvSpPr>
        <p:spPr>
          <a:xfrm>
            <a:off x="660526" y="1477692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L3</a:t>
            </a:r>
          </a:p>
        </p:txBody>
      </p:sp>
      <p:sp>
        <p:nvSpPr>
          <p:cNvPr id="109" name="Heart 108">
            <a:extLst>
              <a:ext uri="{FF2B5EF4-FFF2-40B4-BE49-F238E27FC236}">
                <a16:creationId xmlns:a16="http://schemas.microsoft.com/office/drawing/2014/main" id="{56A4FF8F-D076-4397-96A7-4085BA0A3A1A}"/>
              </a:ext>
            </a:extLst>
          </p:cNvPr>
          <p:cNvSpPr/>
          <p:nvPr/>
        </p:nvSpPr>
        <p:spPr>
          <a:xfrm>
            <a:off x="4485283" y="2685619"/>
            <a:ext cx="3484944" cy="351002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9698A43-8D03-4B3E-AB59-431E0C53DF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297" y="2933143"/>
            <a:ext cx="2143125" cy="214312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2C197FE-4A3C-4864-BCC7-9B51DD68E9D7}"/>
              </a:ext>
            </a:extLst>
          </p:cNvPr>
          <p:cNvCxnSpPr/>
          <p:nvPr/>
        </p:nvCxnSpPr>
        <p:spPr>
          <a:xfrm flipV="1">
            <a:off x="9144000" y="2685619"/>
            <a:ext cx="1806422" cy="186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3A52C98-EB48-4631-9EA3-94449D28B818}"/>
              </a:ext>
            </a:extLst>
          </p:cNvPr>
          <p:cNvSpPr txBox="1"/>
          <p:nvPr/>
        </p:nvSpPr>
        <p:spPr>
          <a:xfrm>
            <a:off x="8981162" y="469726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51FF5F6-3A74-4FAF-AEFA-E5B64B8E97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4972" y="3272747"/>
            <a:ext cx="3044338" cy="1085850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B42A8D0-3533-495E-B192-F6918A445F91}"/>
              </a:ext>
            </a:extLst>
          </p:cNvPr>
          <p:cNvCxnSpPr/>
          <p:nvPr/>
        </p:nvCxnSpPr>
        <p:spPr>
          <a:xfrm flipV="1">
            <a:off x="2141951" y="2685619"/>
            <a:ext cx="1272997" cy="1755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be 45">
            <a:extLst>
              <a:ext uri="{FF2B5EF4-FFF2-40B4-BE49-F238E27FC236}">
                <a16:creationId xmlns:a16="http://schemas.microsoft.com/office/drawing/2014/main" id="{A6CD8AFA-16E4-448F-A4A8-7E3ADA471AC0}"/>
              </a:ext>
            </a:extLst>
          </p:cNvPr>
          <p:cNvSpPr/>
          <p:nvPr/>
        </p:nvSpPr>
        <p:spPr>
          <a:xfrm>
            <a:off x="2112042" y="2179427"/>
            <a:ext cx="2259541" cy="109291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87170E4-4B18-482D-9123-CAD9F6743275}"/>
              </a:ext>
            </a:extLst>
          </p:cNvPr>
          <p:cNvSpPr txBox="1"/>
          <p:nvPr/>
        </p:nvSpPr>
        <p:spPr>
          <a:xfrm>
            <a:off x="300625" y="217942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1999/00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A753779-319A-427E-AEA7-CF57564692C9}"/>
              </a:ext>
            </a:extLst>
          </p:cNvPr>
          <p:cNvSpPr/>
          <p:nvPr/>
        </p:nvSpPr>
        <p:spPr>
          <a:xfrm>
            <a:off x="10584493" y="2066747"/>
            <a:ext cx="1634073" cy="408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8550303-F165-4916-AF36-94280A4A03D5}"/>
              </a:ext>
            </a:extLst>
          </p:cNvPr>
          <p:cNvSpPr/>
          <p:nvPr/>
        </p:nvSpPr>
        <p:spPr>
          <a:xfrm>
            <a:off x="10557927" y="2749793"/>
            <a:ext cx="1634073" cy="408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38DD1DE-0788-444E-BECB-72F234E36694}"/>
              </a:ext>
            </a:extLst>
          </p:cNvPr>
          <p:cNvSpPr/>
          <p:nvPr/>
        </p:nvSpPr>
        <p:spPr>
          <a:xfrm flipH="1">
            <a:off x="8729864" y="3717354"/>
            <a:ext cx="2220558" cy="13589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B63AFB1-B82A-4A33-8A34-7E9BEDF93ACD}"/>
              </a:ext>
            </a:extLst>
          </p:cNvPr>
          <p:cNvCxnSpPr/>
          <p:nvPr/>
        </p:nvCxnSpPr>
        <p:spPr>
          <a:xfrm>
            <a:off x="5110619" y="1547847"/>
            <a:ext cx="4033381" cy="2347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F7B4F5C-088F-48F4-BE3D-C60BC2983B89}"/>
              </a:ext>
            </a:extLst>
          </p:cNvPr>
          <p:cNvCxnSpPr/>
          <p:nvPr/>
        </p:nvCxnSpPr>
        <p:spPr>
          <a:xfrm flipH="1">
            <a:off x="7451586" y="3895594"/>
            <a:ext cx="1864763" cy="187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AF240D9-8660-43EF-8750-9796E483EE1E}"/>
              </a:ext>
            </a:extLst>
          </p:cNvPr>
          <p:cNvCxnSpPr/>
          <p:nvPr/>
        </p:nvCxnSpPr>
        <p:spPr>
          <a:xfrm>
            <a:off x="6663847" y="2933133"/>
            <a:ext cx="846080" cy="2002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B65DC0C-0625-4C77-AA32-FAFC427BAA2C}"/>
              </a:ext>
            </a:extLst>
          </p:cNvPr>
          <p:cNvSpPr txBox="1"/>
          <p:nvPr/>
        </p:nvSpPr>
        <p:spPr>
          <a:xfrm rot="2717956">
            <a:off x="6641133" y="3321278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St. </a:t>
            </a:r>
            <a:r>
              <a:rPr lang="en-US" sz="800" strike="sngStrike" dirty="0" err="1"/>
              <a:t>Martin.anaglea.flea</a:t>
            </a:r>
            <a:r>
              <a:rPr lang="en-US" sz="800" strike="sngStrike" dirty="0"/>
              <a:t>[]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3C61C245-9CF0-4279-AA75-1A33AAD54DB7}"/>
              </a:ext>
            </a:extLst>
          </p:cNvPr>
          <p:cNvCxnSpPr/>
          <p:nvPr/>
        </p:nvCxnSpPr>
        <p:spPr>
          <a:xfrm>
            <a:off x="7211945" y="4221271"/>
            <a:ext cx="403880" cy="1615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755515A7-7F2C-44BA-AEE9-707DA895B0A6}"/>
              </a:ext>
            </a:extLst>
          </p:cNvPr>
          <p:cNvSpPr/>
          <p:nvPr/>
        </p:nvSpPr>
        <p:spPr>
          <a:xfrm>
            <a:off x="7451586" y="5884106"/>
            <a:ext cx="518641" cy="248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0610634E-26C6-44C4-B8A2-AE0AE7FA70BC}"/>
              </a:ext>
            </a:extLst>
          </p:cNvPr>
          <p:cNvSpPr/>
          <p:nvPr/>
        </p:nvSpPr>
        <p:spPr>
          <a:xfrm>
            <a:off x="7784904" y="6088483"/>
            <a:ext cx="518641" cy="248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C35D064A-68BB-4A06-ACF6-0C9B47C3DFED}"/>
              </a:ext>
            </a:extLst>
          </p:cNvPr>
          <p:cNvSpPr/>
          <p:nvPr/>
        </p:nvSpPr>
        <p:spPr>
          <a:xfrm>
            <a:off x="7912460" y="6383564"/>
            <a:ext cx="518641" cy="248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8F1F47C6-0D3D-4448-B82D-0D4FF08D97E4}"/>
              </a:ext>
            </a:extLst>
          </p:cNvPr>
          <p:cNvSpPr/>
          <p:nvPr/>
        </p:nvSpPr>
        <p:spPr>
          <a:xfrm flipH="1">
            <a:off x="1228445" y="2116248"/>
            <a:ext cx="10963554" cy="46352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7422D4C-518B-44E2-A6E0-493B2E4E835B}"/>
              </a:ext>
            </a:extLst>
          </p:cNvPr>
          <p:cNvSpPr txBox="1"/>
          <p:nvPr/>
        </p:nvSpPr>
        <p:spPr>
          <a:xfrm>
            <a:off x="764523" y="3063843"/>
            <a:ext cx="7482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HOMCEI:JEUSE(IPX </a:t>
            </a:r>
            <a:r>
              <a:rPr lang="en-US" dirty="0" err="1"/>
              <a:t>gheoho</a:t>
            </a:r>
            <a:r>
              <a:rPr lang="en-US" dirty="0"/>
              <a:t>(</a:t>
            </a:r>
            <a:r>
              <a:rPr lang="en-US" dirty="0" err="1"/>
              <a:t>micehalbach</a:t>
            </a:r>
            <a:r>
              <a:rPr lang="en-US" dirty="0"/>
              <a:t> </a:t>
            </a:r>
            <a:r>
              <a:rPr lang="en-US" dirty="0" err="1"/>
              <a:t>kristia</a:t>
            </a:r>
            <a:r>
              <a:rPr lang="en-US" dirty="0"/>
              <a:t>) IPX G.MLK(</a:t>
            </a:r>
            <a:r>
              <a:rPr lang="en-US" dirty="0" err="1"/>
              <a:t>fiat.chriiastn</a:t>
            </a:r>
            <a:r>
              <a:rPr lang="en-US" dirty="0"/>
              <a:t> </a:t>
            </a:r>
            <a:r>
              <a:rPr lang="en-US" dirty="0" err="1"/>
              <a:t>nees</a:t>
            </a:r>
            <a:r>
              <a:rPr lang="en-US" dirty="0"/>
              <a:t>)</a:t>
            </a:r>
          </a:p>
          <a:p>
            <a:r>
              <a:rPr lang="en-US" dirty="0"/>
              <a:t>	</a:t>
            </a:r>
            <a:r>
              <a:rPr lang="en-US" dirty="0" err="1"/>
              <a:t>krisitna</a:t>
            </a:r>
            <a:r>
              <a:rPr lang="en-US" dirty="0"/>
              <a:t>, </a:t>
            </a:r>
            <a:r>
              <a:rPr lang="en-US" dirty="0" err="1"/>
              <a:t>krinsts</a:t>
            </a:r>
            <a:r>
              <a:rPr lang="en-US" dirty="0"/>
              <a:t> sax HOCME:IS-A-BELL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73190637-8238-464B-8E24-18F4F3939B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20" y="3056043"/>
            <a:ext cx="1156121" cy="684962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DF8BA1D-CD46-4200-A88F-B50CBB20C3DC}"/>
              </a:ext>
            </a:extLst>
          </p:cNvPr>
          <p:cNvCxnSpPr/>
          <p:nvPr/>
        </p:nvCxnSpPr>
        <p:spPr>
          <a:xfrm>
            <a:off x="8070332" y="2909679"/>
            <a:ext cx="1590487" cy="1205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8F7237D0-4AA7-421E-876A-AC63D54EFF05}"/>
              </a:ext>
            </a:extLst>
          </p:cNvPr>
          <p:cNvSpPr/>
          <p:nvPr/>
        </p:nvSpPr>
        <p:spPr>
          <a:xfrm flipH="1">
            <a:off x="713789" y="3001053"/>
            <a:ext cx="8739456" cy="721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334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1525" y="2483710"/>
            <a:ext cx="1340508" cy="766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845" y="1249905"/>
            <a:ext cx="5499082" cy="21598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53433" y="3369840"/>
            <a:ext cx="23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Sirense</a:t>
            </a:r>
            <a:r>
              <a:rPr lang="en-US" dirty="0"/>
              <a:t>: 3:12PM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813" y="4252141"/>
            <a:ext cx="1107249" cy="6200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914" y="5054989"/>
            <a:ext cx="944209" cy="14240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431" y="5561296"/>
            <a:ext cx="1304338" cy="8838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87557" y="6488668"/>
            <a:ext cx="227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Poice</a:t>
            </a:r>
            <a:r>
              <a:rPr lang="en-US" dirty="0"/>
              <a:t> </a:t>
            </a:r>
            <a:r>
              <a:rPr lang="en-US" dirty="0" err="1"/>
              <a:t>Sirnece</a:t>
            </a:r>
            <a:r>
              <a:rPr lang="en-US" dirty="0"/>
              <a:t>: 3:02PM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79" y="3673465"/>
            <a:ext cx="761400" cy="10429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897" y="3673465"/>
            <a:ext cx="761400" cy="104296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8908879" y="3673465"/>
            <a:ext cx="1638036" cy="911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912500" y="3673465"/>
            <a:ext cx="1634414" cy="11275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0600" y="4642926"/>
            <a:ext cx="18341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lgbt</a:t>
            </a:r>
            <a:r>
              <a:rPr lang="en-US" dirty="0"/>
              <a:t>+ §Assault</a:t>
            </a:r>
          </a:p>
          <a:p>
            <a:r>
              <a:rPr lang="en-US" dirty="0"/>
              <a:t>§Public </a:t>
            </a:r>
            <a:r>
              <a:rPr lang="en-US" dirty="0" err="1"/>
              <a:t>Disbanec</a:t>
            </a:r>
            <a:r>
              <a:rPr lang="en-US" dirty="0"/>
              <a:t>:</a:t>
            </a:r>
          </a:p>
          <a:p>
            <a:r>
              <a:rPr lang="en-US" dirty="0"/>
              <a:t> drunk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5745058" y="3610277"/>
            <a:ext cx="6452" cy="31838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68081" y="4036697"/>
            <a:ext cx="1116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Alines</a:t>
            </a:r>
            <a:r>
              <a:rPr lang="en-US" sz="800" strike="sngStrike" dirty="0"/>
              <a:t> big head twins?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7484813" y="2327668"/>
            <a:ext cx="1804766" cy="362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99253" y="4317261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ElderAbuse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25436" y="3694062"/>
            <a:ext cx="2701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trike="sngStrike" dirty="0"/>
              <a:t>door right, </a:t>
            </a:r>
            <a:r>
              <a:rPr lang="en-US" strike="sngStrike" dirty="0" err="1"/>
              <a:t>Damiler</a:t>
            </a:r>
            <a:r>
              <a:rPr lang="en-US" strike="sngStrike" dirty="0"/>
              <a:t> </a:t>
            </a:r>
            <a:r>
              <a:rPr lang="en-US" strike="sngStrike" dirty="0" err="1"/>
              <a:t>alle</a:t>
            </a:r>
            <a:endParaRPr lang="en-US" strike="sngStrike" dirty="0"/>
          </a:p>
          <a:p>
            <a:r>
              <a:rPr lang="en-US" strike="sngStrike" dirty="0" err="1"/>
              <a:t>Arton</a:t>
            </a:r>
            <a:r>
              <a:rPr lang="en-US" strike="sngStrike" dirty="0"/>
              <a:t> fucked </a:t>
            </a:r>
            <a:r>
              <a:rPr lang="en-US" strike="sngStrike" dirty="0" err="1"/>
              <a:t>harolds</a:t>
            </a:r>
            <a:r>
              <a:rPr lang="en-US" strike="sngStrike" dirty="0"/>
              <a:t> wife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824501" y="3941633"/>
            <a:ext cx="18982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1996 IPX 2017 WWI and WW2 Grave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950263" y="3657905"/>
            <a:ext cx="5234664" cy="30885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3896" y="3815935"/>
            <a:ext cx="1818721" cy="8269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88" y="4817297"/>
            <a:ext cx="701293" cy="701293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4567996" y="4716425"/>
            <a:ext cx="1029869" cy="859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164" y="4807796"/>
            <a:ext cx="652037" cy="92949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3416710" y="4907558"/>
            <a:ext cx="1029869" cy="859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563893" y="4716425"/>
            <a:ext cx="1939585" cy="10505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06654" y="34732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93439" y="11409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656059" y="1206134"/>
            <a:ext cx="5667469" cy="2292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238691" y="2455687"/>
            <a:ext cx="1458252" cy="8150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504" y="2275391"/>
            <a:ext cx="888577" cy="49760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42576" y="1887186"/>
            <a:ext cx="1068444" cy="819996"/>
          </a:xfrm>
          <a:prstGeom prst="rect">
            <a:avLst/>
          </a:prstGeom>
        </p:spPr>
      </p:pic>
      <p:sp>
        <p:nvSpPr>
          <p:cNvPr id="50" name="Heart 49"/>
          <p:cNvSpPr/>
          <p:nvPr/>
        </p:nvSpPr>
        <p:spPr>
          <a:xfrm>
            <a:off x="7624744" y="2453034"/>
            <a:ext cx="368469" cy="38313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loud 51"/>
          <p:cNvSpPr/>
          <p:nvPr/>
        </p:nvSpPr>
        <p:spPr>
          <a:xfrm>
            <a:off x="8045329" y="1754340"/>
            <a:ext cx="738265" cy="54718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572" y="1857984"/>
            <a:ext cx="382583" cy="37415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527164" y="1805667"/>
            <a:ext cx="512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Du </a:t>
            </a:r>
            <a:r>
              <a:rPr lang="en-US" sz="800" strike="sngStrike" dirty="0" err="1"/>
              <a:t>bist</a:t>
            </a:r>
            <a:r>
              <a:rPr lang="en-US" sz="800" strike="sngStrike" dirty="0"/>
              <a:t> so </a:t>
            </a:r>
            <a:r>
              <a:rPr lang="en-US" sz="800" strike="sngStrike" dirty="0" err="1"/>
              <a:t>dumm</a:t>
            </a:r>
            <a:endParaRPr lang="en-US" sz="800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3926968" y="1534565"/>
            <a:ext cx="4665094" cy="148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/>
          <p:cNvSpPr/>
          <p:nvPr/>
        </p:nvSpPr>
        <p:spPr>
          <a:xfrm>
            <a:off x="6970161" y="1516955"/>
            <a:ext cx="738265" cy="54718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140491" y="1634758"/>
            <a:ext cx="4443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</a:t>
            </a:r>
            <a:r>
              <a:rPr lang="en-US" sz="800" strike="sngStrike" dirty="0" err="1"/>
              <a:t>bart</a:t>
            </a:r>
            <a:r>
              <a:rPr lang="en-US" sz="800" strike="sngStrike" dirty="0"/>
              <a:t>”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524191" y="3813857"/>
            <a:ext cx="2015662" cy="20576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862053" y="2327668"/>
            <a:ext cx="2762289" cy="172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014453" y="2348804"/>
            <a:ext cx="2592733" cy="1860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631545" y="2470217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LACE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356542" y="1488156"/>
            <a:ext cx="2718357" cy="14013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90419" y="992638"/>
            <a:ext cx="1704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Linkenheim</a:t>
            </a:r>
            <a:r>
              <a:rPr lang="en-US" sz="800" dirty="0"/>
              <a:t> </a:t>
            </a:r>
            <a:r>
              <a:rPr lang="en-US" sz="800" dirty="0" err="1"/>
              <a:t>Schulzentrumhaltestelle</a:t>
            </a:r>
            <a:endParaRPr lang="en-US" sz="800" dirty="0"/>
          </a:p>
        </p:txBody>
      </p:sp>
      <p:sp>
        <p:nvSpPr>
          <p:cNvPr id="61" name="Rectangle 60"/>
          <p:cNvSpPr/>
          <p:nvPr/>
        </p:nvSpPr>
        <p:spPr>
          <a:xfrm>
            <a:off x="10647123" y="1055910"/>
            <a:ext cx="1544877" cy="316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637123" y="1666305"/>
            <a:ext cx="1544877" cy="316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1652465" y="1334569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97389" y="1403237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Blackvolvo</a:t>
            </a:r>
            <a:endParaRPr lang="en-US" sz="800" strike="sngStrike" dirty="0"/>
          </a:p>
          <a:p>
            <a:r>
              <a:rPr lang="en-US" sz="800" strike="sngStrike" dirty="0" err="1"/>
              <a:t>Suda,dart,druck</a:t>
            </a:r>
            <a:endParaRPr lang="en-US" sz="800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5082930" y="1249905"/>
            <a:ext cx="420548" cy="57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63062" y="2760017"/>
            <a:ext cx="527444" cy="51785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0334858" y="3231340"/>
            <a:ext cx="1755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St. </a:t>
            </a:r>
            <a:r>
              <a:rPr lang="en-US" sz="800" dirty="0" err="1"/>
              <a:t>Martin.angla.flea</a:t>
            </a:r>
            <a:r>
              <a:rPr lang="en-US" sz="800" dirty="0"/>
              <a:t>[].VIRIGNA.MARY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967407" y="2120029"/>
            <a:ext cx="77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Katina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022594" y="2863010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Marlne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0108597" y="2836169"/>
            <a:ext cx="1776734" cy="35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0417849" y="2729535"/>
            <a:ext cx="1488242" cy="524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0367382" y="2154378"/>
            <a:ext cx="1488242" cy="524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099" y="4400505"/>
            <a:ext cx="1811614" cy="833583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896734" y="3865891"/>
            <a:ext cx="1712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41.CPVA   Katina</a:t>
            </a:r>
          </a:p>
          <a:p>
            <a:r>
              <a:rPr lang="en-US" dirty="0"/>
              <a:t>	</a:t>
            </a:r>
            <a:r>
              <a:rPr lang="en-US" dirty="0" err="1"/>
              <a:t>Kito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1916482" y="3673465"/>
            <a:ext cx="452231" cy="838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73151" y="4686593"/>
            <a:ext cx="1154400" cy="1184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751562" y="4907558"/>
            <a:ext cx="1001432" cy="197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57099" y="3657905"/>
            <a:ext cx="20853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KOCHEMAN.IPX.INT </a:t>
            </a:r>
          </a:p>
          <a:p>
            <a:r>
              <a:rPr lang="en-US" sz="800" strike="sngStrike" dirty="0" err="1"/>
              <a:t>gary</a:t>
            </a:r>
            <a:r>
              <a:rPr lang="en-US" sz="800" strike="sngStrike" dirty="0"/>
              <a:t> g-sport </a:t>
            </a:r>
            <a:r>
              <a:rPr lang="en-US" sz="800" strike="sngStrike" dirty="0" err="1"/>
              <a:t>traiing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vidoe</a:t>
            </a:r>
            <a:endParaRPr lang="en-US" sz="800" strike="sngStrike" dirty="0"/>
          </a:p>
        </p:txBody>
      </p:sp>
      <p:sp>
        <p:nvSpPr>
          <p:cNvPr id="83" name="Oval 82"/>
          <p:cNvSpPr/>
          <p:nvPr/>
        </p:nvSpPr>
        <p:spPr>
          <a:xfrm>
            <a:off x="47529" y="5596028"/>
            <a:ext cx="1154400" cy="11848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2918" y="3739172"/>
            <a:ext cx="2479087" cy="28620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13244" y="5017515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Katink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kito</a:t>
            </a:r>
            <a:endParaRPr lang="en-US" sz="800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8638698" y="1637015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6c-&gt;(10c)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262885" y="3428871"/>
            <a:ext cx="118775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7511020" y="2327668"/>
            <a:ext cx="775894" cy="44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82713" y="1612117"/>
            <a:ext cx="3749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41.WWI.G.SECURITY </a:t>
            </a:r>
            <a:r>
              <a:rPr lang="en-US" dirty="0" err="1"/>
              <a:t>GAUARD.parnnet</a:t>
            </a:r>
            <a:endParaRPr lang="en-US" dirty="0"/>
          </a:p>
          <a:p>
            <a:r>
              <a:rPr lang="en-US" dirty="0" err="1"/>
              <a:t>Morgna</a:t>
            </a:r>
            <a:r>
              <a:rPr lang="en-US" dirty="0"/>
              <a:t> </a:t>
            </a:r>
            <a:r>
              <a:rPr lang="en-US" dirty="0" err="1"/>
              <a:t>Freeman.hells</a:t>
            </a:r>
            <a:r>
              <a:rPr lang="en-US" dirty="0"/>
              <a:t> angels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603" y="2273218"/>
            <a:ext cx="558607" cy="55161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74728" y="1946088"/>
            <a:ext cx="261450" cy="55116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72203" y="1669223"/>
            <a:ext cx="3751127" cy="1090794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1102290" y="1922340"/>
            <a:ext cx="2094526" cy="442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77419" y="2153760"/>
            <a:ext cx="3435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My father is </a:t>
            </a:r>
            <a:r>
              <a:rPr lang="en-US" sz="800" dirty="0" err="1"/>
              <a:t>secutiry</a:t>
            </a:r>
            <a:r>
              <a:rPr lang="en-US" sz="800" dirty="0"/>
              <a:t> </a:t>
            </a:r>
            <a:r>
              <a:rPr lang="en-US" sz="800" dirty="0" err="1"/>
              <a:t>guayr</a:t>
            </a:r>
            <a:r>
              <a:rPr lang="en-US" sz="800" dirty="0"/>
              <a:t> hells angels </a:t>
            </a:r>
            <a:r>
              <a:rPr lang="en-US" sz="800" dirty="0" err="1"/>
              <a:t>caroboel</a:t>
            </a:r>
            <a:r>
              <a:rPr lang="en-US" sz="800" dirty="0"/>
              <a:t> </a:t>
            </a:r>
            <a:r>
              <a:rPr lang="en-US" sz="800" dirty="0" err="1"/>
              <a:t>diskthec</a:t>
            </a:r>
            <a:r>
              <a:rPr lang="en-US" sz="800" dirty="0"/>
              <a:t> </a:t>
            </a:r>
            <a:r>
              <a:rPr lang="en-US" sz="800" dirty="0" err="1"/>
              <a:t>karlruhe</a:t>
            </a:r>
            <a:r>
              <a:rPr lang="en-US" sz="800" dirty="0"/>
              <a:t> , he is black</a:t>
            </a:r>
          </a:p>
        </p:txBody>
      </p:sp>
      <p:cxnSp>
        <p:nvCxnSpPr>
          <p:cNvPr id="99" name="Straight Connector 98"/>
          <p:cNvCxnSpPr>
            <a:endCxn id="97" idx="3"/>
          </p:cNvCxnSpPr>
          <p:nvPr/>
        </p:nvCxnSpPr>
        <p:spPr>
          <a:xfrm flipV="1">
            <a:off x="957972" y="2261482"/>
            <a:ext cx="3255003" cy="1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46064" y="1741791"/>
            <a:ext cx="3677265" cy="9652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10623285" y="3747945"/>
            <a:ext cx="1544877" cy="316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2" y="879148"/>
            <a:ext cx="12218572" cy="5926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637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541" y="2476109"/>
            <a:ext cx="2453640" cy="1504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9501" y="1453019"/>
            <a:ext cx="3352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touched the </a:t>
            </a:r>
            <a:r>
              <a:rPr lang="en-US" dirty="0" err="1"/>
              <a:t>buthole</a:t>
            </a:r>
            <a:r>
              <a:rPr lang="en-US" dirty="0"/>
              <a:t>, they say.</a:t>
            </a:r>
          </a:p>
          <a:p>
            <a:r>
              <a:rPr lang="en-US" dirty="0"/>
              <a:t>Here she comes punch in the face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84110" y="2099350"/>
            <a:ext cx="338202" cy="1007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782860" y="1776184"/>
            <a:ext cx="538619" cy="1342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854947" y="1453020"/>
            <a:ext cx="2190960" cy="1653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38411" y="977030"/>
            <a:ext cx="1164921" cy="3457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869650" y="4306736"/>
            <a:ext cx="4047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</a:t>
            </a:r>
            <a:r>
              <a:rPr lang="en-US" dirty="0" err="1"/>
              <a:t>probelb</a:t>
            </a:r>
            <a:r>
              <a:rPr lang="en-US" dirty="0"/>
              <a:t> did touch him in the </a:t>
            </a:r>
            <a:r>
              <a:rPr lang="en-US" dirty="0" err="1"/>
              <a:t>buthold</a:t>
            </a:r>
            <a:endParaRPr lang="en-US" dirty="0"/>
          </a:p>
          <a:p>
            <a:r>
              <a:rPr lang="en-US" dirty="0"/>
              <a:t>I will slap her the face  §</a:t>
            </a:r>
            <a:r>
              <a:rPr lang="en-US" dirty="0" err="1"/>
              <a:t>Assualt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544866" y="1127342"/>
            <a:ext cx="2242159" cy="97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104361" y="1027463"/>
            <a:ext cx="234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&lt;&lt;backup&gt;&gt; §!87.PREA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5781" y="983479"/>
            <a:ext cx="163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Angela.8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2329841" y="3507288"/>
            <a:ext cx="2705622" cy="2480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45907" y="5649238"/>
            <a:ext cx="27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Vadelsum</a:t>
            </a:r>
            <a:r>
              <a:rPr lang="en-US" dirty="0"/>
              <a:t>, Theft </a:t>
            </a:r>
            <a:r>
              <a:rPr lang="en-US" strike="sngStrike" dirty="0"/>
              <a:t>“tootsie”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07638" y="3507288"/>
            <a:ext cx="869903" cy="125260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056020" y="3573963"/>
            <a:ext cx="773140" cy="81419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993114" y="3548911"/>
            <a:ext cx="9573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FAHRKARTEN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080211" y="3776269"/>
            <a:ext cx="773140" cy="323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204581" y="3118981"/>
            <a:ext cx="262200" cy="1848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953" y="6055716"/>
            <a:ext cx="1240954" cy="837644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2466781" y="5649238"/>
            <a:ext cx="1917329" cy="851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84110" y="6214799"/>
            <a:ext cx="15161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 DAVIDE</a:t>
            </a:r>
          </a:p>
          <a:p>
            <a:r>
              <a:rPr lang="en-US" sz="800" strike="sngStrike" dirty="0"/>
              <a:t>Black and white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2466781" y="6313118"/>
            <a:ext cx="3533186" cy="187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973508" y="1168145"/>
            <a:ext cx="486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2017 CHECKPONITN CARLIE(KOCHEMAN)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0611" y="1827882"/>
            <a:ext cx="1580952" cy="106666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195" y="1729073"/>
            <a:ext cx="958371" cy="56975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65946" y="964148"/>
            <a:ext cx="6355947" cy="59292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7077205" y="1027463"/>
            <a:ext cx="4761866" cy="186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931058" y="1537477"/>
            <a:ext cx="2079320" cy="1357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178194" y="1396795"/>
            <a:ext cx="1313684" cy="702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7349502" y="1624808"/>
            <a:ext cx="573601" cy="47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0" name="Oval 49"/>
          <p:cNvSpPr/>
          <p:nvPr/>
        </p:nvSpPr>
        <p:spPr>
          <a:xfrm>
            <a:off x="7317792" y="2099350"/>
            <a:ext cx="573601" cy="474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/>
          <p:cNvCxnSpPr>
            <a:endCxn id="49" idx="7"/>
          </p:cNvCxnSpPr>
          <p:nvPr/>
        </p:nvCxnSpPr>
        <p:spPr>
          <a:xfrm flipH="1" flipV="1">
            <a:off x="7839101" y="1694303"/>
            <a:ext cx="2407189" cy="753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331181" y="1168145"/>
            <a:ext cx="2305121" cy="608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285" y="1105422"/>
            <a:ext cx="2847975" cy="160020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 flipV="1">
            <a:off x="9868970" y="1565385"/>
            <a:ext cx="754412" cy="94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877" y="1296995"/>
            <a:ext cx="1034051" cy="136812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973507" y="963669"/>
            <a:ext cx="4865564" cy="1930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965165" y="3005458"/>
            <a:ext cx="4865564" cy="1930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06" y="1076708"/>
            <a:ext cx="914620" cy="91462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684255" y="1787515"/>
            <a:ext cx="288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973507" y="5022001"/>
            <a:ext cx="4865564" cy="1930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680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60375" y="1046955"/>
            <a:ext cx="4451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1985?</a:t>
            </a:r>
          </a:p>
          <a:p>
            <a:r>
              <a:rPr lang="en-US" dirty="0"/>
              <a:t>2007/8 </a:t>
            </a:r>
            <a:r>
              <a:rPr lang="en-US" strike="sngStrike" dirty="0" err="1"/>
              <a:t>roth.ibm.daimler.appe.accntuer.touch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923" y="3355127"/>
            <a:ext cx="4016647" cy="2155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62" y="876338"/>
            <a:ext cx="3765718" cy="23573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266" y="907301"/>
            <a:ext cx="4371119" cy="24478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041" y="3384831"/>
            <a:ext cx="2582039" cy="16447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2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571" y="4783292"/>
            <a:ext cx="2088563" cy="19096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7104" y="5180772"/>
            <a:ext cx="2954931" cy="15867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571" y="2784490"/>
            <a:ext cx="2613674" cy="14227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040310" y="3355127"/>
            <a:ext cx="2602770" cy="16744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5229" y="2337667"/>
            <a:ext cx="4427806" cy="246961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35228" y="2337667"/>
            <a:ext cx="4522771" cy="2469619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863600" y="3937000"/>
            <a:ext cx="2463800" cy="1573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94415" y="3384831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§187.PREA.CPVA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6920" y="918294"/>
            <a:ext cx="12118159" cy="5954845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819646" y="6437189"/>
            <a:ext cx="2398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10:00 AM COURT BELLS</a:t>
            </a:r>
          </a:p>
        </p:txBody>
      </p:sp>
    </p:spTree>
    <p:extLst>
      <p:ext uri="{BB962C8B-B14F-4D97-AF65-F5344CB8AC3E}">
        <p14:creationId xmlns:p14="http://schemas.microsoft.com/office/powerpoint/2010/main" val="3152568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40" y="1106378"/>
            <a:ext cx="3826134" cy="2701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8" y="991922"/>
            <a:ext cx="2665172" cy="266517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83595" y="3686417"/>
            <a:ext cx="10797436" cy="65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158" y="3896473"/>
            <a:ext cx="2665172" cy="266517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67002" y="1106378"/>
            <a:ext cx="12186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Operations Systems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67002" y="3948689"/>
            <a:ext cx="9525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Programming 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595" y="1527228"/>
            <a:ext cx="1232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  <a:p>
            <a:r>
              <a:rPr lang="en-US" dirty="0"/>
              <a:t>Semester 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3595" y="425781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2001</a:t>
            </a:r>
          </a:p>
          <a:p>
            <a:r>
              <a:rPr lang="en-US" dirty="0"/>
              <a:t>Semester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3595" y="2061347"/>
            <a:ext cx="120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Werner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594" y="4798972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Muller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51770" y="1850393"/>
            <a:ext cx="676405" cy="606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03012" y="4703999"/>
            <a:ext cx="676405" cy="606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709059" y="981672"/>
            <a:ext cx="2211980" cy="2663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709059" y="3909116"/>
            <a:ext cx="2211980" cy="2663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83593" y="931154"/>
            <a:ext cx="10797437" cy="27306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83593" y="3837548"/>
            <a:ext cx="10797437" cy="27306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588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2795566"/>
            <a:ext cx="7138254" cy="3852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76225" y="1199273"/>
            <a:ext cx="2261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HOMCID:LUX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2925" y="165393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691" y="16568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5986" y="113092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" y="1066788"/>
            <a:ext cx="634302" cy="634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9298" y="1086520"/>
            <a:ext cx="634302" cy="614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9" y="1086520"/>
            <a:ext cx="563596" cy="5233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32756" y="1701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55575" y="2125449"/>
            <a:ext cx="11486926" cy="51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487510" y="3042032"/>
            <a:ext cx="1918952" cy="36060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872163" y="3312947"/>
            <a:ext cx="1236372" cy="6439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an 25"/>
          <p:cNvSpPr/>
          <p:nvPr/>
        </p:nvSpPr>
        <p:spPr>
          <a:xfrm>
            <a:off x="3848417" y="3215896"/>
            <a:ext cx="345014" cy="3258355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487510" y="2524259"/>
            <a:ext cx="1152659" cy="4250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94135" y="2370563"/>
            <a:ext cx="1152659" cy="4250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951049" y="2221171"/>
            <a:ext cx="1152659" cy="4250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17101" y="2176964"/>
            <a:ext cx="1152659" cy="4250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579658" y="3215896"/>
            <a:ext cx="1023033" cy="2914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579658" y="3634918"/>
            <a:ext cx="1023033" cy="3219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732058" y="3787318"/>
            <a:ext cx="1023033" cy="3219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526096" y="4414506"/>
            <a:ext cx="1023033" cy="3219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581337" y="5155500"/>
            <a:ext cx="1023033" cy="32197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171977" y="2949262"/>
            <a:ext cx="2833353" cy="369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491" y="4317338"/>
            <a:ext cx="858354" cy="8583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852" y="4123739"/>
            <a:ext cx="533701" cy="35515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727852" y="4109290"/>
            <a:ext cx="720993" cy="466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715459" y="4131945"/>
            <a:ext cx="634302" cy="3613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726944" y="4575493"/>
            <a:ext cx="634302" cy="5467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551421" y="3143728"/>
            <a:ext cx="1203670" cy="29866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984124" y="3787318"/>
            <a:ext cx="1053489" cy="94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848417" y="3179812"/>
            <a:ext cx="413185" cy="32944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55" y="4028127"/>
            <a:ext cx="1536953" cy="233920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5" y="5023577"/>
            <a:ext cx="1426316" cy="74996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" y="5014339"/>
            <a:ext cx="747123" cy="74712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355" y="5036341"/>
            <a:ext cx="577606" cy="32278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334565" y="4994206"/>
            <a:ext cx="1517197" cy="33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2" y="5002784"/>
            <a:ext cx="1867388" cy="8733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405715" y="2524259"/>
            <a:ext cx="2702820" cy="280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0" y="3785456"/>
            <a:ext cx="2302326" cy="3238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?HOMICIDE:MATHEW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81810" y="4292543"/>
            <a:ext cx="647934" cy="369332"/>
          </a:xfrm>
          <a:prstGeom prst="rect">
            <a:avLst/>
          </a:prstGeom>
          <a:solidFill>
            <a:srgbClr val="F513C5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PINK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0182" y="4254961"/>
            <a:ext cx="1867388" cy="6410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988752" y="2183604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steps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115801" y="240850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angela</a:t>
            </a:r>
            <a:endParaRPr lang="en-US" sz="8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227" y="4534573"/>
            <a:ext cx="514257" cy="35940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0" y="2233066"/>
            <a:ext cx="11642501" cy="46249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" y="2225436"/>
            <a:ext cx="11083858" cy="4618274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8428073" y="3487548"/>
            <a:ext cx="286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ATOMICLOCK(</a:t>
            </a:r>
            <a:r>
              <a:rPr lang="en-US" dirty="0" err="1"/>
              <a:t>DEA,</a:t>
            </a:r>
            <a:r>
              <a:rPr lang="en-US" strike="sngStrike" dirty="0" err="1"/>
              <a:t>Studio</a:t>
            </a:r>
            <a:r>
              <a:rPr lang="en-US" strike="sngStrike" dirty="0"/>
              <a:t>[3]</a:t>
            </a:r>
            <a:r>
              <a:rPr lang="en-US" dirty="0"/>
              <a:t>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428073" y="3179812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SQ.PREA.§187.CPVA</a:t>
            </a:r>
          </a:p>
        </p:txBody>
      </p:sp>
    </p:spTree>
    <p:extLst>
      <p:ext uri="{BB962C8B-B14F-4D97-AF65-F5344CB8AC3E}">
        <p14:creationId xmlns:p14="http://schemas.microsoft.com/office/powerpoint/2010/main" val="2395909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529" y="1212441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HOMICIDE:LUX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2925" y="165393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691" y="16568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5986" y="113092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" y="1066788"/>
            <a:ext cx="634302" cy="634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9298" y="1086520"/>
            <a:ext cx="634302" cy="614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9" y="1086520"/>
            <a:ext cx="563596" cy="5233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32756" y="1701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95593" y="3648039"/>
            <a:ext cx="11486926" cy="51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496463" y="1163523"/>
            <a:ext cx="30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!HOMICIDE:LUX:STILLBORN[0]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49185" y="1370309"/>
            <a:ext cx="498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WAR.VIRGINIA.MARY.!HOMICIDE:LUX:STILLBORN[1]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15" y="2074217"/>
            <a:ext cx="2638888" cy="121906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2857524" y="1066788"/>
            <a:ext cx="12879" cy="95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17" y="1743298"/>
            <a:ext cx="545519" cy="5455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26392" y="94470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63508" y="3733618"/>
            <a:ext cx="123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Holy Ghost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25178" y="4353474"/>
            <a:ext cx="4396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Gorbache</a:t>
            </a:r>
            <a:r>
              <a:rPr lang="en-US" strike="sngStrike" dirty="0"/>
              <a:t>, 	Putin, 		Stalin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832756" y="1500256"/>
            <a:ext cx="1800169" cy="457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4350671" y="4286832"/>
            <a:ext cx="1266051" cy="10666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313607" y="5353456"/>
            <a:ext cx="1266051" cy="10666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09" y="4171560"/>
            <a:ext cx="853372" cy="639205"/>
          </a:xfrm>
          <a:prstGeom prst="rect">
            <a:avLst/>
          </a:prstGeom>
        </p:spPr>
      </p:pic>
      <p:sp>
        <p:nvSpPr>
          <p:cNvPr id="71" name="Oval 70"/>
          <p:cNvSpPr/>
          <p:nvPr/>
        </p:nvSpPr>
        <p:spPr>
          <a:xfrm>
            <a:off x="6014822" y="4215163"/>
            <a:ext cx="1266051" cy="10666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6027540" y="5281787"/>
            <a:ext cx="1266051" cy="10666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794723" y="4254814"/>
            <a:ext cx="1266051" cy="10666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775900" y="5318230"/>
            <a:ext cx="1266051" cy="10666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584216" y="4054311"/>
            <a:ext cx="976240" cy="9802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226963" y="4265298"/>
            <a:ext cx="1389758" cy="22033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926686" y="4227487"/>
            <a:ext cx="1389758" cy="22033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705953" y="4197215"/>
            <a:ext cx="1389758" cy="22033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216" y="3846506"/>
            <a:ext cx="876300" cy="8763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352" y="3830051"/>
            <a:ext cx="883451" cy="883451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693239" y="38300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1953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508698" y="4904334"/>
            <a:ext cx="146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KOREAN WAR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7794723" y="4140706"/>
            <a:ext cx="1400792" cy="701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863" y="4405153"/>
            <a:ext cx="1319444" cy="609533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644208" y="4271015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KOCHEMAN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5241662" y="2070422"/>
            <a:ext cx="1418903" cy="174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94244" y="419721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VIRIGINA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208964" y="5329166"/>
            <a:ext cx="1127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Dieter </a:t>
            </a:r>
          </a:p>
          <a:p>
            <a:r>
              <a:rPr lang="en-US" dirty="0" err="1"/>
              <a:t>Zetche</a:t>
            </a:r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30230" y="4058907"/>
            <a:ext cx="1174521" cy="9756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51974" y="5281787"/>
            <a:ext cx="1061005" cy="11490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H="1">
            <a:off x="3580326" y="4109348"/>
            <a:ext cx="1" cy="2748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442365" y="5249866"/>
            <a:ext cx="12603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FEDERAL REPUBLIC </a:t>
            </a:r>
          </a:p>
          <a:p>
            <a:r>
              <a:rPr lang="en-US" dirty="0"/>
              <a:t>OF W. GERMANY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068" y="5034557"/>
            <a:ext cx="706517" cy="46547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91" y="5069729"/>
            <a:ext cx="358583" cy="430299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172118" y="5058776"/>
            <a:ext cx="784409" cy="4764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3250010" y="5126197"/>
            <a:ext cx="761467" cy="227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949965" y="4748475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ATOMICLOCK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2886407" y="5458434"/>
            <a:ext cx="18017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CPVA.§187.PREA </a:t>
            </a:r>
          </a:p>
          <a:p>
            <a:r>
              <a:rPr lang="en-US" sz="800" dirty="0"/>
              <a:t>PASSHTROUGH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159127" y="5915067"/>
            <a:ext cx="784409" cy="4764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3143715" y="5918563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HOMICHEI_UR_UR_OPI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438971" y="5277223"/>
            <a:ext cx="1137760" cy="11914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2047741" y="4566547"/>
            <a:ext cx="2987898" cy="1348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561366" y="5975497"/>
            <a:ext cx="8784616" cy="158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845986" y="4800152"/>
            <a:ext cx="8652396" cy="132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45986" y="6577611"/>
            <a:ext cx="11789478" cy="30876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777DDE7-736F-4CC2-8E27-522E3016E689}"/>
              </a:ext>
            </a:extLst>
          </p:cNvPr>
          <p:cNvSpPr/>
          <p:nvPr/>
        </p:nvSpPr>
        <p:spPr>
          <a:xfrm>
            <a:off x="7128267" y="2034876"/>
            <a:ext cx="864549" cy="10993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0DC6BD-0061-4514-BF55-828EE69F5576}"/>
              </a:ext>
            </a:extLst>
          </p:cNvPr>
          <p:cNvSpPr/>
          <p:nvPr/>
        </p:nvSpPr>
        <p:spPr>
          <a:xfrm>
            <a:off x="7098501" y="865468"/>
            <a:ext cx="864549" cy="10993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8AB47-3708-4240-9F84-E3921C6A42D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AutoShape 2" descr="barack obama from www.whitehouse.gov">
            <a:extLst>
              <a:ext uri="{FF2B5EF4-FFF2-40B4-BE49-F238E27FC236}">
                <a16:creationId xmlns:a16="http://schemas.microsoft.com/office/drawing/2014/main" id="{6E361BEC-0E0B-4434-A076-9870B95C28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E68-8CB7-48A0-8465-FBD8A3EC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3" y="896351"/>
            <a:ext cx="1177586" cy="10618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86A462-B8B4-4798-AAF6-7087240A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3" y="2233006"/>
            <a:ext cx="1177586" cy="1061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9389B5-9E74-40E2-ABA4-E6DA708D0ADF}"/>
              </a:ext>
            </a:extLst>
          </p:cNvPr>
          <p:cNvSpPr txBox="1"/>
          <p:nvPr/>
        </p:nvSpPr>
        <p:spPr>
          <a:xfrm>
            <a:off x="3982389" y="896351"/>
            <a:ext cx="619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/>
              <a:t>Don’t talk to that lady any more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CB59C4-5744-44A3-87A7-909FCDE3A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902909"/>
            <a:ext cx="797619" cy="1055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C26B3E-354D-4C29-8BD6-D8F146250D71}"/>
              </a:ext>
            </a:extLst>
          </p:cNvPr>
          <p:cNvSpPr txBox="1"/>
          <p:nvPr/>
        </p:nvSpPr>
        <p:spPr>
          <a:xfrm>
            <a:off x="3227767" y="114257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13C509-ADDD-41CF-AD7E-B5DD3661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2200633"/>
            <a:ext cx="797619" cy="10553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D5D538-0C21-4920-AB0D-B7F4732DCAA4}"/>
              </a:ext>
            </a:extLst>
          </p:cNvPr>
          <p:cNvSpPr txBox="1"/>
          <p:nvPr/>
        </p:nvSpPr>
        <p:spPr>
          <a:xfrm>
            <a:off x="3460558" y="2405122"/>
            <a:ext cx="140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 is not there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E835CD-16D0-461A-84FE-F975E6CD2B3B}"/>
              </a:ext>
            </a:extLst>
          </p:cNvPr>
          <p:cNvSpPr/>
          <p:nvPr/>
        </p:nvSpPr>
        <p:spPr>
          <a:xfrm flipH="1">
            <a:off x="3376169" y="902909"/>
            <a:ext cx="1407990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CFA021-92A6-4448-A123-9BA2BA814BD5}"/>
              </a:ext>
            </a:extLst>
          </p:cNvPr>
          <p:cNvSpPr/>
          <p:nvPr/>
        </p:nvSpPr>
        <p:spPr>
          <a:xfrm flipH="1">
            <a:off x="3425584" y="2194075"/>
            <a:ext cx="1407990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6AEC06-BE11-4468-87AA-ECD06405C1B3}"/>
              </a:ext>
            </a:extLst>
          </p:cNvPr>
          <p:cNvSpPr/>
          <p:nvPr/>
        </p:nvSpPr>
        <p:spPr>
          <a:xfrm flipH="1">
            <a:off x="2113612" y="865468"/>
            <a:ext cx="1177587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5F3ABA-7812-4F34-992B-D0736BA8D78F}"/>
              </a:ext>
            </a:extLst>
          </p:cNvPr>
          <p:cNvSpPr/>
          <p:nvPr/>
        </p:nvSpPr>
        <p:spPr>
          <a:xfrm flipH="1">
            <a:off x="2246413" y="2778382"/>
            <a:ext cx="1177587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7A526E-9F59-4F88-A6D5-44857CE5A91C}"/>
              </a:ext>
            </a:extLst>
          </p:cNvPr>
          <p:cNvCxnSpPr/>
          <p:nvPr/>
        </p:nvCxnSpPr>
        <p:spPr>
          <a:xfrm flipV="1">
            <a:off x="2473377" y="1142572"/>
            <a:ext cx="58461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3E3540-FC2A-4481-819C-B2247DF2D9CE}"/>
              </a:ext>
            </a:extLst>
          </p:cNvPr>
          <p:cNvCxnSpPr/>
          <p:nvPr/>
        </p:nvCxnSpPr>
        <p:spPr>
          <a:xfrm flipV="1">
            <a:off x="2410098" y="2405122"/>
            <a:ext cx="826899" cy="35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11F8C9-FB93-4B5B-AD47-05F12F70BA4F}"/>
              </a:ext>
            </a:extLst>
          </p:cNvPr>
          <p:cNvCxnSpPr/>
          <p:nvPr/>
        </p:nvCxnSpPr>
        <p:spPr>
          <a:xfrm>
            <a:off x="1231023" y="2072494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4F56A2-2F96-4507-A4FA-C374DB4D3375}"/>
              </a:ext>
            </a:extLst>
          </p:cNvPr>
          <p:cNvCxnSpPr/>
          <p:nvPr/>
        </p:nvCxnSpPr>
        <p:spPr>
          <a:xfrm>
            <a:off x="1231023" y="3294875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09B06FB-3705-4264-93BA-C31839653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71" y="1170528"/>
            <a:ext cx="1296318" cy="5266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A6279C-2718-491D-903E-4A6F3FD4C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13" y="2493393"/>
            <a:ext cx="1296318" cy="5266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46EE535-DBDB-4A1F-8535-6D296983E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01" y="1006962"/>
            <a:ext cx="844135" cy="8441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EBF1BE7-AF26-4741-8DCA-55C2FA019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5" y="2226283"/>
            <a:ext cx="844135" cy="84413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117038B-A437-4DCA-81E9-0D5687A5C16D}"/>
              </a:ext>
            </a:extLst>
          </p:cNvPr>
          <p:cNvSpPr txBox="1"/>
          <p:nvPr/>
        </p:nvSpPr>
        <p:spPr>
          <a:xfrm>
            <a:off x="7013407" y="725184"/>
            <a:ext cx="92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Renolds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9A4ED8-555F-4245-A5C8-10A6CDC7AACD}"/>
              </a:ext>
            </a:extLst>
          </p:cNvPr>
          <p:cNvSpPr/>
          <p:nvPr/>
        </p:nvSpPr>
        <p:spPr>
          <a:xfrm>
            <a:off x="7128267" y="3327925"/>
            <a:ext cx="864549" cy="10993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8BFC50C-CAEA-4F53-8F12-68FFCF2E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3" y="3526055"/>
            <a:ext cx="1177586" cy="10618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F449424-264A-48D1-AD58-357A8EA91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3493682"/>
            <a:ext cx="797619" cy="105531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033FED-511B-4F5F-AE89-70920D38BEFA}"/>
              </a:ext>
            </a:extLst>
          </p:cNvPr>
          <p:cNvSpPr txBox="1"/>
          <p:nvPr/>
        </p:nvSpPr>
        <p:spPr>
          <a:xfrm>
            <a:off x="3460558" y="3698171"/>
            <a:ext cx="140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 is not there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4B370F-DA7B-4A9F-8FD6-56107769957C}"/>
              </a:ext>
            </a:extLst>
          </p:cNvPr>
          <p:cNvSpPr/>
          <p:nvPr/>
        </p:nvSpPr>
        <p:spPr>
          <a:xfrm flipH="1">
            <a:off x="3425584" y="3487124"/>
            <a:ext cx="1407990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EF8C24-77E3-4454-A38F-C0300ED7D994}"/>
              </a:ext>
            </a:extLst>
          </p:cNvPr>
          <p:cNvSpPr/>
          <p:nvPr/>
        </p:nvSpPr>
        <p:spPr>
          <a:xfrm flipH="1">
            <a:off x="2131099" y="3528373"/>
            <a:ext cx="1177587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435C3F-3644-4A75-B72F-E02D5F33450B}"/>
              </a:ext>
            </a:extLst>
          </p:cNvPr>
          <p:cNvCxnSpPr/>
          <p:nvPr/>
        </p:nvCxnSpPr>
        <p:spPr>
          <a:xfrm flipV="1">
            <a:off x="2410098" y="3698171"/>
            <a:ext cx="826899" cy="35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144834-4403-4051-8012-D6F24F348B85}"/>
              </a:ext>
            </a:extLst>
          </p:cNvPr>
          <p:cNvCxnSpPr/>
          <p:nvPr/>
        </p:nvCxnSpPr>
        <p:spPr>
          <a:xfrm>
            <a:off x="1231023" y="3365543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BF131D-3D85-474D-B379-34E380549032}"/>
              </a:ext>
            </a:extLst>
          </p:cNvPr>
          <p:cNvCxnSpPr/>
          <p:nvPr/>
        </p:nvCxnSpPr>
        <p:spPr>
          <a:xfrm>
            <a:off x="1231023" y="4587924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C1C1578-6CCD-4AC0-B412-493C6944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13" y="3786442"/>
            <a:ext cx="1296318" cy="52662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939443-D1F0-4A26-86C4-40F38FB9B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5" y="3519332"/>
            <a:ext cx="844135" cy="84413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6067800-7909-4F1A-92D8-9E576F6BE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82" y="3430067"/>
            <a:ext cx="995028" cy="99502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0529486-9A29-4E67-856D-F95710425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787" y="3403162"/>
            <a:ext cx="1984764" cy="111518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6958A39-19C6-44BF-BAE8-4DE119BE060B}"/>
              </a:ext>
            </a:extLst>
          </p:cNvPr>
          <p:cNvSpPr/>
          <p:nvPr/>
        </p:nvSpPr>
        <p:spPr>
          <a:xfrm flipH="1">
            <a:off x="2150208" y="3497173"/>
            <a:ext cx="5842608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1D6E0B-3882-4887-8132-5F0471330C10}"/>
              </a:ext>
            </a:extLst>
          </p:cNvPr>
          <p:cNvSpPr/>
          <p:nvPr/>
        </p:nvSpPr>
        <p:spPr>
          <a:xfrm flipH="1">
            <a:off x="8111830" y="3361017"/>
            <a:ext cx="1018145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31378B1-F00E-4FDA-94DC-915DDC56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3" y="4789029"/>
            <a:ext cx="1177586" cy="10618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D09DAC6-C96B-4AE8-993F-E4D3BD708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4756656"/>
            <a:ext cx="797619" cy="105531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42CB261-EEDA-48B2-BC3A-4A0C2B420970}"/>
              </a:ext>
            </a:extLst>
          </p:cNvPr>
          <p:cNvSpPr txBox="1"/>
          <p:nvPr/>
        </p:nvSpPr>
        <p:spPr>
          <a:xfrm>
            <a:off x="3460558" y="4961145"/>
            <a:ext cx="140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 is not there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89E2AB-EF57-47C1-9AC2-BD52628726E8}"/>
              </a:ext>
            </a:extLst>
          </p:cNvPr>
          <p:cNvSpPr/>
          <p:nvPr/>
        </p:nvSpPr>
        <p:spPr>
          <a:xfrm flipH="1">
            <a:off x="3425584" y="4750098"/>
            <a:ext cx="1407990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CA017C6-3F98-414C-BA94-C533281FB20B}"/>
              </a:ext>
            </a:extLst>
          </p:cNvPr>
          <p:cNvSpPr/>
          <p:nvPr/>
        </p:nvSpPr>
        <p:spPr>
          <a:xfrm flipH="1">
            <a:off x="2131099" y="4791347"/>
            <a:ext cx="1177587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8F4BCD1-CEA5-49E3-97DF-ABAA0F7C84D1}"/>
              </a:ext>
            </a:extLst>
          </p:cNvPr>
          <p:cNvCxnSpPr/>
          <p:nvPr/>
        </p:nvCxnSpPr>
        <p:spPr>
          <a:xfrm flipV="1">
            <a:off x="2410098" y="4961145"/>
            <a:ext cx="826899" cy="35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0FC70E-428C-44D1-875F-8638F91140A3}"/>
              </a:ext>
            </a:extLst>
          </p:cNvPr>
          <p:cNvCxnSpPr/>
          <p:nvPr/>
        </p:nvCxnSpPr>
        <p:spPr>
          <a:xfrm>
            <a:off x="1231023" y="5850898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E333D657-67B3-4D3A-9798-6EAEDF6A4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13" y="5049416"/>
            <a:ext cx="1296318" cy="52662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D55DBEF-2875-4CC6-A551-05170919A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5" y="4782306"/>
            <a:ext cx="844135" cy="84413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D04BCE1-4410-4CDC-89F7-2F1014B64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787" y="4666136"/>
            <a:ext cx="1984764" cy="111518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96C97B3-7C84-49A3-9823-D059D0CA4D49}"/>
              </a:ext>
            </a:extLst>
          </p:cNvPr>
          <p:cNvSpPr/>
          <p:nvPr/>
        </p:nvSpPr>
        <p:spPr>
          <a:xfrm flipH="1">
            <a:off x="2150208" y="4760147"/>
            <a:ext cx="5842608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F5CE1C5-338E-49E3-9C2A-8BC37B9A51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5939" y="4616807"/>
            <a:ext cx="994615" cy="109931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8089114-7E5C-4B8F-978C-CACD540E7A9F}"/>
              </a:ext>
            </a:extLst>
          </p:cNvPr>
          <p:cNvSpPr/>
          <p:nvPr/>
        </p:nvSpPr>
        <p:spPr>
          <a:xfrm flipH="1">
            <a:off x="8140092" y="4659690"/>
            <a:ext cx="1128100" cy="11275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42EC72-43D3-4427-8EC2-27271B7D8677}"/>
              </a:ext>
            </a:extLst>
          </p:cNvPr>
          <p:cNvSpPr txBox="1"/>
          <p:nvPr/>
        </p:nvSpPr>
        <p:spPr>
          <a:xfrm>
            <a:off x="307975" y="514055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A8B936-A818-4593-8FB2-7D9D6DC3E7C2}"/>
              </a:ext>
            </a:extLst>
          </p:cNvPr>
          <p:cNvSpPr/>
          <p:nvPr/>
        </p:nvSpPr>
        <p:spPr>
          <a:xfrm>
            <a:off x="11258551" y="4587924"/>
            <a:ext cx="933449" cy="461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7B9711-C384-4927-A0AA-964C164CBD70}"/>
              </a:ext>
            </a:extLst>
          </p:cNvPr>
          <p:cNvSpPr/>
          <p:nvPr/>
        </p:nvSpPr>
        <p:spPr>
          <a:xfrm>
            <a:off x="11285123" y="3494950"/>
            <a:ext cx="933449" cy="461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9DD7955-A222-4328-9712-3C3053C0D72B}"/>
              </a:ext>
            </a:extLst>
          </p:cNvPr>
          <p:cNvSpPr/>
          <p:nvPr/>
        </p:nvSpPr>
        <p:spPr>
          <a:xfrm>
            <a:off x="5666234" y="290250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91DFC1-96DD-4C62-A4BE-991879ACBB73}"/>
              </a:ext>
            </a:extLst>
          </p:cNvPr>
          <p:cNvSpPr txBox="1"/>
          <p:nvPr/>
        </p:nvSpPr>
        <p:spPr>
          <a:xfrm>
            <a:off x="8259757" y="3612615"/>
            <a:ext cx="88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Ikea </a:t>
            </a:r>
          </a:p>
          <a:p>
            <a:r>
              <a:rPr lang="en-US" dirty="0"/>
              <a:t>Kitchen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C323670-69E2-4BA2-87EF-C73B6F2988FA}"/>
              </a:ext>
            </a:extLst>
          </p:cNvPr>
          <p:cNvSpPr/>
          <p:nvPr/>
        </p:nvSpPr>
        <p:spPr>
          <a:xfrm>
            <a:off x="8260923" y="5106415"/>
            <a:ext cx="73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Fence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4EF5CD-4594-442E-9F75-1EDD10539E3C}"/>
              </a:ext>
            </a:extLst>
          </p:cNvPr>
          <p:cNvSpPr/>
          <p:nvPr/>
        </p:nvSpPr>
        <p:spPr>
          <a:xfrm>
            <a:off x="254594" y="3833392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9CB9FC-937B-442D-B375-9D579813584F}"/>
              </a:ext>
            </a:extLst>
          </p:cNvPr>
          <p:cNvSpPr/>
          <p:nvPr/>
        </p:nvSpPr>
        <p:spPr>
          <a:xfrm>
            <a:off x="254133" y="2282751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BF5EB05-610B-4B46-9BC6-BB1288E1061E}"/>
              </a:ext>
            </a:extLst>
          </p:cNvPr>
          <p:cNvSpPr/>
          <p:nvPr/>
        </p:nvSpPr>
        <p:spPr>
          <a:xfrm>
            <a:off x="201718" y="1160255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150208" y="877697"/>
            <a:ext cx="9781962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F5A5049-5ABB-40ED-BBE0-AFF05D32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5863664"/>
            <a:ext cx="797619" cy="1055311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A43EE08-9E23-4D3A-8501-6CAB93B99A2B}"/>
              </a:ext>
            </a:extLst>
          </p:cNvPr>
          <p:cNvCxnSpPr/>
          <p:nvPr/>
        </p:nvCxnSpPr>
        <p:spPr>
          <a:xfrm flipV="1">
            <a:off x="2410098" y="6068153"/>
            <a:ext cx="826899" cy="35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BC66011-9E6D-49CA-88D4-E3F9EDB63107}"/>
              </a:ext>
            </a:extLst>
          </p:cNvPr>
          <p:cNvSpPr txBox="1"/>
          <p:nvPr/>
        </p:nvSpPr>
        <p:spPr>
          <a:xfrm>
            <a:off x="199939" y="5863664"/>
            <a:ext cx="859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1996/7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20C635D-5FD9-4082-B6D4-B6155ADF060B}"/>
              </a:ext>
            </a:extLst>
          </p:cNvPr>
          <p:cNvSpPr txBox="1"/>
          <p:nvPr/>
        </p:nvSpPr>
        <p:spPr>
          <a:xfrm>
            <a:off x="2473377" y="6247562"/>
            <a:ext cx="229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 you want to drive?</a:t>
            </a:r>
          </a:p>
          <a:p>
            <a:r>
              <a:rPr lang="en-US" strike="sngStrike" dirty="0"/>
              <a:t>You should have drove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D3CCE64-1742-42A7-884A-BAE6A1C74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20" y="6054366"/>
            <a:ext cx="862887" cy="646332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9A490C1-7E24-4A02-B021-119918102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00" y="6170568"/>
            <a:ext cx="1085168" cy="682544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76CC3E0-2744-49BC-91DA-66932D4F4C02}"/>
              </a:ext>
            </a:extLst>
          </p:cNvPr>
          <p:cNvCxnSpPr/>
          <p:nvPr/>
        </p:nvCxnSpPr>
        <p:spPr>
          <a:xfrm flipH="1" flipV="1">
            <a:off x="6043100" y="6068153"/>
            <a:ext cx="1314963" cy="632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39A3DB0F-4888-49EE-B4B2-A000DD440DCB}"/>
              </a:ext>
            </a:extLst>
          </p:cNvPr>
          <p:cNvSpPr/>
          <p:nvPr/>
        </p:nvSpPr>
        <p:spPr>
          <a:xfrm flipH="1">
            <a:off x="5972065" y="6037360"/>
            <a:ext cx="1156201" cy="8680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7F3DCB8-5ABE-47F2-A60D-40674711DF14}"/>
              </a:ext>
            </a:extLst>
          </p:cNvPr>
          <p:cNvSpPr txBox="1"/>
          <p:nvPr/>
        </p:nvSpPr>
        <p:spPr>
          <a:xfrm>
            <a:off x="5913023" y="5810305"/>
            <a:ext cx="1795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HOMCIE:BORIS</a:t>
            </a:r>
          </a:p>
          <a:p>
            <a:r>
              <a:rPr lang="en-US" dirty="0" err="1"/>
              <a:t>Wolfschlue</a:t>
            </a:r>
            <a:endParaRPr lang="en-US" dirty="0"/>
          </a:p>
          <a:p>
            <a:r>
              <a:rPr lang="en-US" dirty="0"/>
              <a:t>HOMCIE:LUX IPX woods </a:t>
            </a:r>
            <a:r>
              <a:rPr lang="en-US" dirty="0" err="1"/>
              <a:t>Gagenau</a:t>
            </a:r>
            <a:r>
              <a:rPr lang="en-US" dirty="0"/>
              <a:t>-Baden-</a:t>
            </a:r>
            <a:r>
              <a:rPr lang="en-US" dirty="0" err="1"/>
              <a:t>Baen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BAB832C-BD9F-4820-9EEC-C23E35A31A47}"/>
              </a:ext>
            </a:extLst>
          </p:cNvPr>
          <p:cNvSpPr/>
          <p:nvPr/>
        </p:nvSpPr>
        <p:spPr>
          <a:xfrm flipH="1">
            <a:off x="2155550" y="2184969"/>
            <a:ext cx="9765066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89E6F99-29B1-4155-ADBB-13FA0A98C68B}"/>
              </a:ext>
            </a:extLst>
          </p:cNvPr>
          <p:cNvSpPr txBox="1"/>
          <p:nvPr/>
        </p:nvSpPr>
        <p:spPr>
          <a:xfrm>
            <a:off x="8246728" y="341195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274153-963F-4F79-9616-9DA4222B3E17}"/>
              </a:ext>
            </a:extLst>
          </p:cNvPr>
          <p:cNvSpPr txBox="1"/>
          <p:nvPr/>
        </p:nvSpPr>
        <p:spPr>
          <a:xfrm>
            <a:off x="8399128" y="356435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FED1DBE-8A92-4550-9F72-90AAF329594D}"/>
              </a:ext>
            </a:extLst>
          </p:cNvPr>
          <p:cNvSpPr/>
          <p:nvPr/>
        </p:nvSpPr>
        <p:spPr>
          <a:xfrm>
            <a:off x="8412113" y="4815860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Built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6FBDE5A-EF67-450C-B4F9-B30830219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55" y="5829558"/>
            <a:ext cx="1177586" cy="1061869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661C3F8-2BAA-4DEA-8B66-4B686505B22E}"/>
              </a:ext>
            </a:extLst>
          </p:cNvPr>
          <p:cNvCxnSpPr/>
          <p:nvPr/>
        </p:nvCxnSpPr>
        <p:spPr>
          <a:xfrm flipV="1">
            <a:off x="5192850" y="6260307"/>
            <a:ext cx="3690466" cy="23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4011F46-A755-42A0-A9FE-401A4256B6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69" y="5913488"/>
            <a:ext cx="1186433" cy="904828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C4C5863-1E76-400C-B4D9-F31AB01B3DDD}"/>
              </a:ext>
            </a:extLst>
          </p:cNvPr>
          <p:cNvSpPr/>
          <p:nvPr/>
        </p:nvSpPr>
        <p:spPr>
          <a:xfrm flipH="1">
            <a:off x="2028642" y="5885616"/>
            <a:ext cx="9781962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9240B5A-0F84-4D85-BE68-B2CE78AFB298}"/>
              </a:ext>
            </a:extLst>
          </p:cNvPr>
          <p:cNvCxnSpPr/>
          <p:nvPr/>
        </p:nvCxnSpPr>
        <p:spPr>
          <a:xfrm flipV="1">
            <a:off x="8719248" y="6046227"/>
            <a:ext cx="2733354" cy="69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735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AutoShape 2" descr="barack obama from www.whitehouse.gov">
            <a:extLst>
              <a:ext uri="{FF2B5EF4-FFF2-40B4-BE49-F238E27FC236}">
                <a16:creationId xmlns:a16="http://schemas.microsoft.com/office/drawing/2014/main" id="{6E361BEC-0E0B-4434-A076-9870B95C28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311003" y="320040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G.KING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5311003" y="4045428"/>
            <a:ext cx="811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ProstG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60567" y="1886504"/>
            <a:ext cx="81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578" y="3370165"/>
            <a:ext cx="1194825" cy="82006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30" y="2529697"/>
            <a:ext cx="720004" cy="494172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145117" y="2554442"/>
            <a:ext cx="771525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>
            <a:endCxn id="98" idx="1"/>
          </p:cNvCxnSpPr>
          <p:nvPr/>
        </p:nvCxnSpPr>
        <p:spPr>
          <a:xfrm flipV="1">
            <a:off x="5385319" y="3178415"/>
            <a:ext cx="2399132" cy="29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72309" y="6488668"/>
            <a:ext cx="646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10:03PM CASH REGISTER </a:t>
            </a:r>
            <a:r>
              <a:rPr lang="en-US" dirty="0" err="1"/>
              <a:t>FBI.INTENATIONAL.PARNTER.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parnter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emplyee</a:t>
            </a:r>
            <a:r>
              <a:rPr lang="en-US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20100" y="2438400"/>
            <a:ext cx="1052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</a:t>
            </a:r>
          </a:p>
          <a:p>
            <a:r>
              <a:rPr lang="en-US" dirty="0"/>
              <a:t>Apple</a:t>
            </a:r>
          </a:p>
          <a:p>
            <a:r>
              <a:rPr lang="en-US" dirty="0"/>
              <a:t>$2Trillion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8420100" y="2438400"/>
            <a:ext cx="812800" cy="69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870200" y="4686300"/>
            <a:ext cx="7366000" cy="1193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1"/>
            <a:endCxn id="19" idx="3"/>
          </p:cNvCxnSpPr>
          <p:nvPr/>
        </p:nvCxnSpPr>
        <p:spPr>
          <a:xfrm>
            <a:off x="2870200" y="5283200"/>
            <a:ext cx="7366000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870200" y="4383840"/>
            <a:ext cx="5063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CPVA.§187.PREA.VIRIGNA.MARY.v2:FBI:KIDNAPPING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432800" y="2529697"/>
            <a:ext cx="1039319" cy="832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663389" y="2654537"/>
            <a:ext cx="841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Yankee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81114" y="4686300"/>
            <a:ext cx="7355085" cy="12012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23520" y="4287241"/>
            <a:ext cx="1208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8Y.DEA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420100" y="2191415"/>
            <a:ext cx="2953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SQ.PENTAGON.</a:t>
            </a:r>
            <a:r>
              <a:rPr lang="en-US" sz="800" strike="sngStrike" dirty="0" err="1"/>
              <a:t>emea.deere</a:t>
            </a:r>
            <a:r>
              <a:rPr lang="en-US" dirty="0"/>
              <a:t>.</a:t>
            </a:r>
          </a:p>
          <a:p>
            <a:r>
              <a:rPr lang="en-US" dirty="0"/>
              <a:t>	HOMCI:IS-A-BELL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basf</a:t>
            </a:r>
            <a:r>
              <a:rPr lang="en-US" sz="800" strike="sngStrike" dirty="0"/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432800" y="3446314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800" dirty="0"/>
              <a:t>Virginia: </a:t>
            </a:r>
            <a:r>
              <a:rPr lang="en-US" sz="800" dirty="0" err="1"/>
              <a:t>Moodies</a:t>
            </a:r>
            <a:r>
              <a:rPr lang="en-US" sz="800" dirty="0"/>
              <a:t>, Jeff Dean</a:t>
            </a:r>
          </a:p>
          <a:p>
            <a:r>
              <a:rPr lang="en-US" sz="800" dirty="0"/>
              <a:t>	South </a:t>
            </a:r>
            <a:r>
              <a:rPr lang="en-US" sz="800" dirty="0" err="1"/>
              <a:t>Koren</a:t>
            </a:r>
            <a:r>
              <a:rPr lang="en-US" sz="800" dirty="0"/>
              <a:t> </a:t>
            </a:r>
            <a:r>
              <a:rPr lang="en-US" sz="800" dirty="0" err="1"/>
              <a:t>Consitution</a:t>
            </a:r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460375" y="2191415"/>
            <a:ext cx="2205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Olmpics</a:t>
            </a:r>
            <a:endParaRPr lang="en-US" dirty="0"/>
          </a:p>
          <a:p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68" y="2571589"/>
            <a:ext cx="735763" cy="532313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296868" y="2465595"/>
            <a:ext cx="771525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020" y="2352016"/>
            <a:ext cx="720004" cy="494172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701264" y="2376922"/>
            <a:ext cx="771525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345159" y="1934170"/>
            <a:ext cx="2439292" cy="24884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97" y="3193357"/>
            <a:ext cx="762038" cy="57079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715" y="3192588"/>
            <a:ext cx="546229" cy="546229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V="1">
            <a:off x="1137168" y="3142650"/>
            <a:ext cx="787425" cy="794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153068" y="3184552"/>
            <a:ext cx="771525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01369" y="3171664"/>
            <a:ext cx="771525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926796" y="3151142"/>
            <a:ext cx="16389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Put you </a:t>
            </a:r>
            <a:r>
              <a:rPr lang="en-US" sz="800" strike="sngStrike" dirty="0" err="1"/>
              <a:t>mein</a:t>
            </a:r>
            <a:r>
              <a:rPr lang="en-US" sz="800" strike="sngStrike" dirty="0"/>
              <a:t> in you fucking jacket and leave </a:t>
            </a:r>
            <a:r>
              <a:rPr lang="en-US" dirty="0"/>
              <a:t>ATOMCLOICK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942579" y="2561475"/>
            <a:ext cx="1359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/>
              <a:t>Put the </a:t>
            </a:r>
            <a:r>
              <a:rPr lang="en-US" sz="900" strike="sngStrike" dirty="0" err="1"/>
              <a:t>mone</a:t>
            </a:r>
            <a:r>
              <a:rPr lang="en-US" sz="900" strike="sngStrike" dirty="0"/>
              <a:t> in the fucking box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016276" y="2563095"/>
            <a:ext cx="1319892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991768" y="3171664"/>
            <a:ext cx="1319892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58886" y="4502213"/>
            <a:ext cx="3933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SQ.PREA.§187.v2:FBI:KIDNAPING</a:t>
            </a:r>
          </a:p>
          <a:p>
            <a:r>
              <a:rPr lang="en-US" dirty="0"/>
              <a:t>DSM-TR-IV</a:t>
            </a:r>
          </a:p>
          <a:p>
            <a:r>
              <a:rPr lang="en-US" dirty="0"/>
              <a:t>87 HOMICIDES, 24x7 Robert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881" y="3798985"/>
            <a:ext cx="713230" cy="39940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138193" y="3741808"/>
            <a:ext cx="771525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741694" y="4348858"/>
            <a:ext cx="771525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575600" y="3787115"/>
            <a:ext cx="1359075" cy="5325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8939" y="4272190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CASH REGISTER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52" y="5419970"/>
            <a:ext cx="774279" cy="51995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86" y="3806316"/>
            <a:ext cx="720004" cy="49417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67" y="5401306"/>
            <a:ext cx="720004" cy="49417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230498" y="5443783"/>
            <a:ext cx="844693" cy="5325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9529" y="5561556"/>
            <a:ext cx="85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!BLACK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407883"/>
            <a:ext cx="653462" cy="653462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09866" y="5324372"/>
            <a:ext cx="725168" cy="666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095281" y="5376878"/>
            <a:ext cx="942111" cy="666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27820" y="1677034"/>
            <a:ext cx="176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Put you shit in a fuckin bag, </a:t>
            </a:r>
            <a:r>
              <a:rPr lang="en-US" sz="800" strike="sngStrike" dirty="0" err="1"/>
              <a:t>yo</a:t>
            </a:r>
            <a:r>
              <a:rPr lang="en-US" sz="800" strike="sngStrike" dirty="0"/>
              <a:t> are not </a:t>
            </a:r>
            <a:r>
              <a:rPr lang="en-US" sz="800" strike="sngStrike" dirty="0" err="1"/>
              <a:t>balck</a:t>
            </a:r>
            <a:r>
              <a:rPr lang="en-US" sz="800" strike="sngStrike" dirty="0"/>
              <a:t>, or I will cut off you head and you suck </a:t>
            </a:r>
            <a:r>
              <a:rPr lang="en-US" sz="800" strike="sngStrike" dirty="0" err="1"/>
              <a:t>davids</a:t>
            </a:r>
            <a:r>
              <a:rPr lang="en-US" sz="800" strike="sngStrike" dirty="0"/>
              <a:t> dick !Dallas.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016275" y="1558779"/>
            <a:ext cx="1716568" cy="666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FC676B4-E628-4326-8255-EC70CC9AB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77" y="6091240"/>
            <a:ext cx="732955" cy="4104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15BC1BA-7BF4-40A5-BFD5-C3F34CA7A047}"/>
              </a:ext>
            </a:extLst>
          </p:cNvPr>
          <p:cNvSpPr txBox="1"/>
          <p:nvPr/>
        </p:nvSpPr>
        <p:spPr>
          <a:xfrm>
            <a:off x="2127456" y="6089936"/>
            <a:ext cx="26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JKF</a:t>
            </a:r>
            <a:r>
              <a:rPr lang="en-US" strike="sngStrike" dirty="0"/>
              <a:t>(</a:t>
            </a:r>
            <a:r>
              <a:rPr lang="en-US" strike="sngStrike" dirty="0" err="1"/>
              <a:t>worth,fortin,lee,!free</a:t>
            </a:r>
            <a:r>
              <a:rPr lang="en-US" strike="sngStrike" dirty="0"/>
              <a:t>)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91DC40F-B7A4-4CF0-88CE-8AD4DA7904F7}"/>
              </a:ext>
            </a:extLst>
          </p:cNvPr>
          <p:cNvSpPr/>
          <p:nvPr/>
        </p:nvSpPr>
        <p:spPr>
          <a:xfrm flipH="1">
            <a:off x="1078575" y="5896240"/>
            <a:ext cx="942111" cy="666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F3A8D96-E582-4BAD-94D0-BCD4912CE936}"/>
              </a:ext>
            </a:extLst>
          </p:cNvPr>
          <p:cNvSpPr/>
          <p:nvPr/>
        </p:nvSpPr>
        <p:spPr>
          <a:xfrm flipH="1">
            <a:off x="2118639" y="6025629"/>
            <a:ext cx="942111" cy="666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A7EF2DC-B58C-4CAF-A25A-14242FE243C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81" y="6145795"/>
            <a:ext cx="720004" cy="49417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3273" y="2499343"/>
            <a:ext cx="3649569" cy="41926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6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82503" y="1695102"/>
            <a:ext cx="187904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.</a:t>
            </a:r>
            <a:r>
              <a:rPr lang="en-US" sz="2000" b="1" strike="sngStrike" dirty="0" err="1"/>
              <a:t>emea</a:t>
            </a:r>
            <a:r>
              <a:rPr lang="en-US" sz="2000" strike="sngStrike" dirty="0" err="1"/>
              <a:t>.</a:t>
            </a:r>
            <a:r>
              <a:rPr lang="en-US" sz="900" strike="sngStrike" dirty="0" err="1"/>
              <a:t>marx.gorbache.putin</a:t>
            </a:r>
            <a:endParaRPr lang="en-US" sz="900" dirty="0"/>
          </a:p>
          <a:p>
            <a:r>
              <a:rPr lang="en-US" dirty="0"/>
              <a:t>	</a:t>
            </a:r>
            <a:endParaRPr lang="en-US" sz="3200" strike="sngStrik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AutoShape 2" descr="barack obama from www.whitehouse.gov">
            <a:extLst>
              <a:ext uri="{FF2B5EF4-FFF2-40B4-BE49-F238E27FC236}">
                <a16:creationId xmlns:a16="http://schemas.microsoft.com/office/drawing/2014/main" id="{6E361BEC-0E0B-4434-A076-9870B95C28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012" y="2434679"/>
            <a:ext cx="2782673" cy="106554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7362184" y="2540876"/>
            <a:ext cx="4194816" cy="1217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201114" y="2363585"/>
            <a:ext cx="3703784" cy="13769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42972" y="639227"/>
            <a:ext cx="430932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SQ.PENTAGON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378260" y="2612052"/>
            <a:ext cx="72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deere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78260" y="4199552"/>
            <a:ext cx="729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deere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78260" y="4392135"/>
            <a:ext cx="3092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HOMICIDE:LUX:COINTOWN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04486" y="2540876"/>
            <a:ext cx="137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§Bystander</a:t>
            </a:r>
          </a:p>
          <a:p>
            <a:r>
              <a:rPr lang="en-US" dirty="0"/>
              <a:t>§Accomplice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140" y="2330485"/>
            <a:ext cx="1034832" cy="10348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464" y="3808993"/>
            <a:ext cx="632807" cy="63280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284412" y="3874328"/>
            <a:ext cx="3185848" cy="9774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284412" y="2417650"/>
            <a:ext cx="3185848" cy="9774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243464" y="2612052"/>
            <a:ext cx="807836" cy="524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114" y="4517793"/>
            <a:ext cx="3428571" cy="400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306842" y="2073281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HOMCIDE:IS-A-BELL</a:t>
            </a:r>
            <a:r>
              <a:rPr lang="en-US" sz="800" b="1" strike="sngStrike" dirty="0"/>
              <a:t>(</a:t>
            </a:r>
            <a:r>
              <a:rPr lang="en-US" sz="800" b="1" strike="sngStrike" dirty="0" err="1"/>
              <a:t>putin</a:t>
            </a:r>
            <a:r>
              <a:rPr lang="en-US" sz="800" b="1" strike="sngStrike" dirty="0"/>
              <a:t>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7143015" y="3902200"/>
            <a:ext cx="3761883" cy="10221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12978" y="3492648"/>
            <a:ext cx="250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HOMICIE:HANNES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johnane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hase</a:t>
            </a:r>
            <a:r>
              <a:rPr lang="en-US" sz="800" strike="sngStrike" dirty="0"/>
              <a:t>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223" y="5938131"/>
            <a:ext cx="1242073" cy="74524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99296" y="5991200"/>
            <a:ext cx="189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HOMICIDE:KYSTAL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71944" y="5635748"/>
            <a:ext cx="314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DEFENSE MINSTR W. GERMANY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27606" y="5486536"/>
            <a:ext cx="11325225" cy="12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200" y="5657474"/>
            <a:ext cx="1045832" cy="1045832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3293430" y="6459080"/>
            <a:ext cx="2446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3293430" y="6360532"/>
            <a:ext cx="24469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075835" y="6310753"/>
            <a:ext cx="739149" cy="392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3" y="1048344"/>
            <a:ext cx="876300" cy="8763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411319" y="1508388"/>
            <a:ext cx="3143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DEFENSE MINSTR W. GERMANY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5470259" y="1571397"/>
            <a:ext cx="3112915" cy="549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792850" y="2089884"/>
            <a:ext cx="18012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HOMICIDE:LUX</a:t>
            </a:r>
            <a:r>
              <a:rPr lang="en-US" sz="800" b="1" strike="sngStrike" dirty="0" err="1"/>
              <a:t>ddr</a:t>
            </a:r>
            <a:r>
              <a:rPr lang="en-US" sz="800" b="1" strike="sngStrike" dirty="0"/>
              <a:t>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740400" y="1877720"/>
            <a:ext cx="4432300" cy="24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4337205" y="1940699"/>
            <a:ext cx="1302205" cy="294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4337205" y="2330485"/>
            <a:ext cx="108204" cy="2053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9868546" y="2139590"/>
            <a:ext cx="202805" cy="24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868546" y="4592190"/>
            <a:ext cx="2368382" cy="46914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683750" y="4395640"/>
            <a:ext cx="4203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Cigreetes</a:t>
            </a:r>
            <a:r>
              <a:rPr lang="en-US" sz="800" dirty="0"/>
              <a:t>: </a:t>
            </a:r>
            <a:r>
              <a:rPr lang="en-US" sz="800" dirty="0" err="1"/>
              <a:t>isbell</a:t>
            </a:r>
            <a:r>
              <a:rPr lang="en-US" sz="800" dirty="0"/>
              <a:t>, </a:t>
            </a:r>
            <a:r>
              <a:rPr lang="en-US" sz="800" dirty="0" err="1"/>
              <a:t>luckstrike</a:t>
            </a:r>
            <a:r>
              <a:rPr lang="en-US" sz="800" dirty="0"/>
              <a:t>, </a:t>
            </a:r>
            <a:r>
              <a:rPr lang="en-US" sz="800" dirty="0" err="1"/>
              <a:t>anglea.sax</a:t>
            </a:r>
            <a:r>
              <a:rPr lang="en-US" sz="800" dirty="0"/>
              <a:t> HOMCEI:KSYTAL(</a:t>
            </a:r>
            <a:r>
              <a:rPr lang="en-US" sz="800" dirty="0" err="1"/>
              <a:t>virigina</a:t>
            </a:r>
            <a:r>
              <a:rPr lang="en-US" sz="800" dirty="0"/>
              <a:t>) </a:t>
            </a:r>
            <a:r>
              <a:rPr lang="en-US" sz="800" dirty="0" err="1"/>
              <a:t>anglea</a:t>
            </a:r>
            <a:r>
              <a:rPr lang="en-US" sz="800" dirty="0"/>
              <a:t>  sax who is the boss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9683750" y="4384218"/>
            <a:ext cx="945935" cy="226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437975" y="3638810"/>
            <a:ext cx="20313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LABOR CODE.CICOD.§187.PREA.8th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804940" y="3808993"/>
            <a:ext cx="111897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470259" y="3775824"/>
            <a:ext cx="27792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HOMICE:DOG(</a:t>
            </a:r>
            <a:r>
              <a:rPr lang="en-US" dirty="0" err="1"/>
              <a:t>odi,JFK</a:t>
            </a:r>
            <a:r>
              <a:rPr lang="en-US" dirty="0"/>
              <a:t>(bob))</a:t>
            </a:r>
          </a:p>
          <a:p>
            <a:r>
              <a:rPr lang="en-US" sz="800" strike="sngStrike" dirty="0" err="1"/>
              <a:t>Smb</a:t>
            </a:r>
            <a:r>
              <a:rPr lang="en-US" sz="800" strike="sngStrike" dirty="0"/>
              <a:t>(small and medium business)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6982839" y="3861980"/>
            <a:ext cx="379345" cy="337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152374" y="5299349"/>
            <a:ext cx="739149" cy="392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</a:t>
            </a:r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5639410" y="4438450"/>
            <a:ext cx="6782390" cy="768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519329" y="4865702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angela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5454538" y="4064874"/>
            <a:ext cx="1471363" cy="114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596469" y="4513181"/>
            <a:ext cx="206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HOMICDIE:ITALTI:20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6007111" y="43040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002313" y="377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41" y="1969294"/>
            <a:ext cx="932176" cy="595293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205699" y="1841912"/>
            <a:ext cx="1876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Putin</a:t>
            </a:r>
            <a:r>
              <a:rPr lang="en-US" dirty="0"/>
              <a:t> .</a:t>
            </a:r>
            <a:r>
              <a:rPr lang="en-US" dirty="0" err="1"/>
              <a:t>nonPoliceBPM</a:t>
            </a:r>
            <a:endParaRPr lang="en-US" dirty="0"/>
          </a:p>
        </p:txBody>
      </p:sp>
      <p:cxnSp>
        <p:nvCxnSpPr>
          <p:cNvPr id="81" name="Straight Connector 80"/>
          <p:cNvCxnSpPr>
            <a:stCxn id="77" idx="3"/>
          </p:cNvCxnSpPr>
          <p:nvPr/>
        </p:nvCxnSpPr>
        <p:spPr>
          <a:xfrm flipV="1">
            <a:off x="1170717" y="1969294"/>
            <a:ext cx="365983" cy="297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039361" y="3449245"/>
            <a:ext cx="113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  <a:p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9811185" y="3786121"/>
            <a:ext cx="2411297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DANIEL</a:t>
            </a:r>
          </a:p>
        </p:txBody>
      </p:sp>
      <p:cxnSp>
        <p:nvCxnSpPr>
          <p:cNvPr id="85" name="Straight Connector 84"/>
          <p:cNvCxnSpPr>
            <a:stCxn id="82" idx="1"/>
          </p:cNvCxnSpPr>
          <p:nvPr/>
        </p:nvCxnSpPr>
        <p:spPr>
          <a:xfrm flipV="1">
            <a:off x="11039361" y="3500220"/>
            <a:ext cx="955333" cy="272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212010" y="1505476"/>
            <a:ext cx="1215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212010" y="1603673"/>
            <a:ext cx="1215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212010" y="1695102"/>
            <a:ext cx="12158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408793" y="1377892"/>
            <a:ext cx="395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Stalin: </a:t>
            </a:r>
            <a:r>
              <a:rPr lang="en-US" sz="800" strike="sngStrike" dirty="0" err="1"/>
              <a:t>Gorbahce</a:t>
            </a:r>
            <a:r>
              <a:rPr lang="en-US" sz="800" strike="sngStrike" dirty="0"/>
              <a:t>: </a:t>
            </a:r>
            <a:r>
              <a:rPr lang="en-US" dirty="0"/>
              <a:t>Putin: </a:t>
            </a:r>
            <a:r>
              <a:rPr lang="en-US" dirty="0" err="1"/>
              <a:t>Angala</a:t>
            </a:r>
            <a:r>
              <a:rPr lang="en-US" dirty="0"/>
              <a:t>: VIRIGNIA: Kill Dog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637" y="1686425"/>
            <a:ext cx="225001" cy="225001"/>
          </a:xfrm>
          <a:prstGeom prst="rect">
            <a:avLst/>
          </a:prstGeom>
        </p:spPr>
      </p:pic>
      <p:cxnSp>
        <p:nvCxnSpPr>
          <p:cNvPr id="95" name="Straight Connector 94"/>
          <p:cNvCxnSpPr>
            <a:stCxn id="93" idx="1"/>
          </p:cNvCxnSpPr>
          <p:nvPr/>
        </p:nvCxnSpPr>
        <p:spPr>
          <a:xfrm flipV="1">
            <a:off x="4087637" y="1686425"/>
            <a:ext cx="624063" cy="112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059595" y="1697692"/>
            <a:ext cx="277609" cy="2569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447036" y="1471742"/>
            <a:ext cx="3920403" cy="1432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Can 77"/>
          <p:cNvSpPr/>
          <p:nvPr/>
        </p:nvSpPr>
        <p:spPr>
          <a:xfrm>
            <a:off x="1401491" y="901328"/>
            <a:ext cx="1041400" cy="10013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H="1" flipV="1">
            <a:off x="2779622" y="1438822"/>
            <a:ext cx="2589653" cy="387304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an 97"/>
          <p:cNvSpPr/>
          <p:nvPr/>
        </p:nvSpPr>
        <p:spPr>
          <a:xfrm>
            <a:off x="9115317" y="5749835"/>
            <a:ext cx="1041400" cy="10013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0247181" y="5875426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Vote</a:t>
            </a:r>
          </a:p>
          <a:p>
            <a:r>
              <a:rPr lang="en-US" dirty="0"/>
              <a:t>NATO</a:t>
            </a:r>
          </a:p>
          <a:p>
            <a:r>
              <a:rPr lang="en-US" dirty="0"/>
              <a:t>US-BILL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46658" y="5597077"/>
            <a:ext cx="11345342" cy="12062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8452293" y="2417650"/>
            <a:ext cx="1231457" cy="76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696302" y="3371075"/>
            <a:ext cx="31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HOMICIDE:JESUS(Kristina BASF)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9459592" y="3555741"/>
            <a:ext cx="117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423062" y="4081622"/>
            <a:ext cx="125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Kristina Sax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7722442" y="4134030"/>
            <a:ext cx="1852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!HOMICIDE:JESUS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309100" y="1377892"/>
            <a:ext cx="84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Renate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182022" y="3016699"/>
            <a:ext cx="12641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strike="sngStrike" dirty="0">
                <a:solidFill>
                  <a:srgbClr val="333333"/>
                </a:solidFill>
                <a:latin typeface="Helvetica Neue"/>
              </a:rPr>
              <a:t>Mary K. W. Jones</a:t>
            </a:r>
            <a:br>
              <a:rPr lang="en-US" sz="800" strike="sngStrike" dirty="0"/>
            </a:br>
            <a:r>
              <a:rPr lang="en-US" sz="800" b="1" strike="sngStrike" dirty="0">
                <a:solidFill>
                  <a:srgbClr val="333333"/>
                </a:solidFill>
                <a:latin typeface="Helvetica Neue"/>
              </a:rPr>
              <a:t>Senior Vice President, General Counsel and </a:t>
            </a:r>
            <a:r>
              <a:rPr lang="en-US" sz="800" b="1" strike="sngStrike" dirty="0" err="1">
                <a:solidFill>
                  <a:srgbClr val="333333"/>
                </a:solidFill>
                <a:latin typeface="Helvetica Neue"/>
              </a:rPr>
              <a:t>Worldwid</a:t>
            </a:r>
            <a:endParaRPr lang="en-US" sz="800" strike="sngStrike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243355" y="3105224"/>
            <a:ext cx="1094410" cy="496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436113" y="3180542"/>
            <a:ext cx="843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KING.“</a:t>
            </a:r>
            <a:r>
              <a:rPr lang="en-US" sz="800" strike="sngStrike" dirty="0" err="1"/>
              <a:t>Counter</a:t>
            </a:r>
            <a:r>
              <a:rPr lang="en-US" sz="800" strike="sngStrike" dirty="0"/>
              <a:t>”</a:t>
            </a:r>
          </a:p>
          <a:p>
            <a:r>
              <a:rPr lang="en-US" sz="800" strike="sngStrike" dirty="0"/>
              <a:t>THE HUN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243355" y="3492648"/>
            <a:ext cx="1134905" cy="108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Auschwit</a:t>
            </a:r>
            <a:endParaRPr lang="en-US" strike="sngStrike" dirty="0"/>
          </a:p>
        </p:txBody>
      </p:sp>
      <p:sp>
        <p:nvSpPr>
          <p:cNvPr id="112" name="TextBox 111"/>
          <p:cNvSpPr txBox="1"/>
          <p:nvPr/>
        </p:nvSpPr>
        <p:spPr>
          <a:xfrm>
            <a:off x="477365" y="3364746"/>
            <a:ext cx="16898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understand </a:t>
            </a:r>
            <a:r>
              <a:rPr lang="en-US" sz="800" strike="sngStrike" dirty="0" err="1"/>
              <a:t>bahnof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tanl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transtaion</a:t>
            </a:r>
            <a:endParaRPr lang="en-US" sz="800" strike="sngStrike" dirty="0"/>
          </a:p>
        </p:txBody>
      </p:sp>
      <p:sp>
        <p:nvSpPr>
          <p:cNvPr id="113" name="TextBox 112"/>
          <p:cNvSpPr txBox="1"/>
          <p:nvPr/>
        </p:nvSpPr>
        <p:spPr>
          <a:xfrm>
            <a:off x="527606" y="3105224"/>
            <a:ext cx="17572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HOMICID:LUX:CONITOIN.AUSCHIWTH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678" y="3512431"/>
            <a:ext cx="876300" cy="876300"/>
          </a:xfrm>
          <a:prstGeom prst="rect">
            <a:avLst/>
          </a:prstGeom>
        </p:spPr>
      </p:pic>
      <p:sp>
        <p:nvSpPr>
          <p:cNvPr id="114" name="Rectangle 113"/>
          <p:cNvSpPr/>
          <p:nvPr/>
        </p:nvSpPr>
        <p:spPr>
          <a:xfrm>
            <a:off x="555784" y="5998087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St. Francis</a:t>
            </a:r>
          </a:p>
        </p:txBody>
      </p:sp>
      <p:sp>
        <p:nvSpPr>
          <p:cNvPr id="115" name="Can 114"/>
          <p:cNvSpPr/>
          <p:nvPr/>
        </p:nvSpPr>
        <p:spPr>
          <a:xfrm>
            <a:off x="327107" y="5635440"/>
            <a:ext cx="746336" cy="390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pic>
        <p:nvPicPr>
          <p:cNvPr id="116" name="Picture 2" descr="NPG P506; Jacob Rothschild, 4th Baron Rothschild - Portrait - National  Portrait Gallery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213" y="920544"/>
            <a:ext cx="378988" cy="47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8337908" y="874082"/>
            <a:ext cx="374293" cy="5582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8249481" y="865745"/>
            <a:ext cx="241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Geoge</a:t>
            </a:r>
            <a:r>
              <a:rPr lang="en-US" dirty="0"/>
              <a:t> </a:t>
            </a:r>
            <a:r>
              <a:rPr lang="en-US" dirty="0" err="1"/>
              <a:t>Washont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jeff,yanke,junke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9865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805" y="2207150"/>
            <a:ext cx="2088563" cy="19096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AutoShape 2" descr="barack obama from www.whitehouse.gov">
            <a:extLst>
              <a:ext uri="{FF2B5EF4-FFF2-40B4-BE49-F238E27FC236}">
                <a16:creationId xmlns:a16="http://schemas.microsoft.com/office/drawing/2014/main" id="{6E361BEC-0E0B-4434-A076-9870B95C28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1146893"/>
            <a:ext cx="4857185" cy="27769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" y="1543855"/>
            <a:ext cx="1107632" cy="147874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260475" y="1442254"/>
            <a:ext cx="1107632" cy="1388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260475" y="1543855"/>
            <a:ext cx="1247798" cy="14787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6858000" y="2535392"/>
            <a:ext cx="3352800" cy="665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743234" y="2830753"/>
            <a:ext cx="3378666" cy="54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822121" y="2264837"/>
            <a:ext cx="1692384" cy="1023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482" y="2311078"/>
            <a:ext cx="895945" cy="69841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218973" y="2311078"/>
            <a:ext cx="870454" cy="7115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1047" y="4857743"/>
            <a:ext cx="703397" cy="49335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701988" y="4857743"/>
            <a:ext cx="1212971" cy="493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608448" y="4488411"/>
            <a:ext cx="233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HOMCI:JEUSE</a:t>
            </a:r>
            <a:r>
              <a:rPr lang="en-US" sz="800" strike="sngStrike" dirty="0"/>
              <a:t>(wolf, </a:t>
            </a:r>
            <a:r>
              <a:rPr lang="en-US" sz="800" strike="sngStrike" dirty="0" err="1"/>
              <a:t>chrisitan</a:t>
            </a:r>
            <a:r>
              <a:rPr lang="en-US" sz="800" strike="sngStrike" dirty="0"/>
              <a:t> wolf)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654437" y="4236794"/>
            <a:ext cx="6927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MAINSTREETL(</a:t>
            </a:r>
            <a:r>
              <a:rPr lang="en-US" strike="sngStrike" dirty="0"/>
              <a:t>El </a:t>
            </a:r>
            <a:r>
              <a:rPr lang="en-US" strike="sngStrike" dirty="0" err="1"/>
              <a:t>Captian</a:t>
            </a:r>
            <a:r>
              <a:rPr lang="en-US" dirty="0"/>
              <a:t>; KOCHMEN:HOMCIE</a:t>
            </a:r>
            <a:r>
              <a:rPr lang="en-US" strike="sngStrike" dirty="0">
                <a:sym typeface="Wingdings" panose="05000000000000000000" pitchFamily="2" charset="2"/>
              </a:rPr>
              <a:t>(</a:t>
            </a:r>
            <a:r>
              <a:rPr lang="en-US" strike="sngStrike" dirty="0" err="1">
                <a:sym typeface="Wingdings" panose="05000000000000000000" pitchFamily="2" charset="2"/>
              </a:rPr>
              <a:t>catory</a:t>
            </a:r>
            <a:r>
              <a:rPr lang="en-US" strike="sngStrike" dirty="0">
                <a:sym typeface="Wingdings" panose="05000000000000000000" pitchFamily="2" charset="2"/>
              </a:rPr>
              <a:t> work wife))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6601547" y="4576902"/>
            <a:ext cx="217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Kit.St</a:t>
            </a:r>
            <a:r>
              <a:rPr lang="en-US" dirty="0"/>
              <a:t>. Francis. </a:t>
            </a:r>
            <a:r>
              <a:rPr lang="en-US" sz="800" strike="sngStrike" dirty="0"/>
              <a:t>America </a:t>
            </a:r>
            <a:r>
              <a:rPr lang="en-US" sz="800" strike="sngStrike" dirty="0" err="1"/>
              <a:t>phyco</a:t>
            </a:r>
            <a:endParaRPr lang="en-US" sz="800" strike="sngStrik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6683060" y="4670961"/>
            <a:ext cx="2089337" cy="2752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747137" y="4857742"/>
            <a:ext cx="848820" cy="493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95988" y="4024189"/>
            <a:ext cx="4571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FORD   FBI:FORD[].Gov. </a:t>
            </a:r>
            <a:r>
              <a:rPr lang="en-US" dirty="0" err="1"/>
              <a:t>Schwagger.JOEHPSF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6381688" y="4236794"/>
            <a:ext cx="110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193482" y="2146300"/>
            <a:ext cx="895945" cy="105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549400" y="1304843"/>
            <a:ext cx="818707" cy="171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2159000" y="3154538"/>
            <a:ext cx="1509313" cy="87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03" y="3498270"/>
            <a:ext cx="1057570" cy="158924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450703" y="3351922"/>
            <a:ext cx="818707" cy="17177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3538846" y="4110018"/>
            <a:ext cx="7528906" cy="12730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673850" y="2877235"/>
            <a:ext cx="2359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HOMCIDE[12]</a:t>
            </a:r>
          </a:p>
          <a:p>
            <a:r>
              <a:rPr lang="en-US" dirty="0"/>
              <a:t>.</a:t>
            </a:r>
            <a:r>
              <a:rPr lang="en-US" dirty="0" err="1"/>
              <a:t>nonPoliceAttechments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75" y="5529504"/>
            <a:ext cx="1357525" cy="76021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722" y="5457679"/>
            <a:ext cx="1365130" cy="78048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704939" y="5476035"/>
            <a:ext cx="181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Hello Jason I used this dash since 1990 for  killing people and dog inkling cat, </a:t>
            </a:r>
            <a:r>
              <a:rPr lang="en-US" sz="800" strike="sngStrike" dirty="0" err="1"/>
              <a:t>Stapnes</a:t>
            </a:r>
            <a:r>
              <a:rPr lang="en-US" sz="800" strike="sngStrike" dirty="0"/>
              <a:t> Cat.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618000" y="589915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857344" y="5479264"/>
            <a:ext cx="2572378" cy="7892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325098" y="5479263"/>
            <a:ext cx="511204" cy="7892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508860" y="5027694"/>
            <a:ext cx="11707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He uses </a:t>
            </a:r>
            <a:r>
              <a:rPr lang="en-US" sz="800" strike="sngStrike" dirty="0" err="1"/>
              <a:t>tht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docuemn</a:t>
            </a:r>
            <a:r>
              <a:rPr lang="en-US" sz="800" strike="sngStrike" dirty="0"/>
              <a:t> for killing people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362199" y="3451106"/>
            <a:ext cx="1247798" cy="18565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>
            <a:endCxn id="50" idx="0"/>
          </p:cNvCxnSpPr>
          <p:nvPr/>
        </p:nvCxnSpPr>
        <p:spPr>
          <a:xfrm>
            <a:off x="2376110" y="4643614"/>
            <a:ext cx="767423" cy="83565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005672" y="5634980"/>
            <a:ext cx="4577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nonPOlicQOS.nonPliceLogica.PASSHOURHG.HR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307" y="6004312"/>
            <a:ext cx="360805" cy="63147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359284" y="6064637"/>
            <a:ext cx="511204" cy="7892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085" y="6039769"/>
            <a:ext cx="1365130" cy="780486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1977325" y="6426598"/>
            <a:ext cx="2411297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DANIEL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205501" y="6140697"/>
            <a:ext cx="955333" cy="272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625732" y="6196218"/>
            <a:ext cx="11700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17761" y="6118350"/>
            <a:ext cx="1132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458891" y="5823853"/>
            <a:ext cx="2964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nonPolicTRX.CPVA.§187.PREA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3192524" y="6119488"/>
            <a:ext cx="3559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G.FLOCK: </a:t>
            </a:r>
            <a:r>
              <a:rPr lang="en-US" strike="sngStrike" dirty="0" err="1"/>
              <a:t>lamb;chalire</a:t>
            </a:r>
            <a:r>
              <a:rPr lang="en-US" strike="sngStrike" dirty="0"/>
              <a:t> </a:t>
            </a:r>
            <a:r>
              <a:rPr lang="en-US" strike="sngStrike" dirty="0" err="1"/>
              <a:t>schafe</a:t>
            </a:r>
            <a:r>
              <a:rPr lang="en-US" strike="sngStrike" dirty="0"/>
              <a:t>(silent)</a:t>
            </a:r>
          </a:p>
        </p:txBody>
      </p:sp>
      <p:cxnSp>
        <p:nvCxnSpPr>
          <p:cNvPr id="67" name="Straight Connector 66"/>
          <p:cNvCxnSpPr>
            <a:stCxn id="63" idx="1"/>
          </p:cNvCxnSpPr>
          <p:nvPr/>
        </p:nvCxnSpPr>
        <p:spPr>
          <a:xfrm flipV="1">
            <a:off x="2017761" y="6268482"/>
            <a:ext cx="1125772" cy="173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7688687" y="5819646"/>
            <a:ext cx="4075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55575" y="5819646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roth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621125" y="5634980"/>
            <a:ext cx="611305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667" y="6118350"/>
            <a:ext cx="482156" cy="308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55600" y="5909611"/>
            <a:ext cx="161793" cy="380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37337" y="5722256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St. Francis</a:t>
            </a:r>
          </a:p>
        </p:txBody>
      </p:sp>
      <p:sp>
        <p:nvSpPr>
          <p:cNvPr id="80" name="Can 79"/>
          <p:cNvSpPr/>
          <p:nvPr/>
        </p:nvSpPr>
        <p:spPr>
          <a:xfrm>
            <a:off x="108660" y="5359609"/>
            <a:ext cx="746336" cy="3901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pic>
        <p:nvPicPr>
          <p:cNvPr id="1026" name="Picture 2" descr="NPG P506; Jacob Rothschild, 4th Baron Rothschild - Portrait - National  Portrait Gallery"/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41" y="4236794"/>
            <a:ext cx="847625" cy="105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43730" y="4204765"/>
            <a:ext cx="938836" cy="11614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176598" y="5894369"/>
            <a:ext cx="500432" cy="294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303883" y="4393522"/>
            <a:ext cx="572703" cy="728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737273" y="4393521"/>
            <a:ext cx="763034" cy="464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143729" y="3690118"/>
            <a:ext cx="983986" cy="5016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86" y="3181612"/>
            <a:ext cx="941468" cy="527222"/>
          </a:xfrm>
          <a:prstGeom prst="rect">
            <a:avLst/>
          </a:prstGeom>
        </p:spPr>
      </p:pic>
      <p:cxnSp>
        <p:nvCxnSpPr>
          <p:cNvPr id="92" name="Straight Arrow Connector 91"/>
          <p:cNvCxnSpPr/>
          <p:nvPr/>
        </p:nvCxnSpPr>
        <p:spPr>
          <a:xfrm flipV="1">
            <a:off x="1977325" y="1442254"/>
            <a:ext cx="844796" cy="259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526683" y="1261543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Ubahid,binladn</a:t>
            </a:r>
            <a:endParaRPr lang="en-US" sz="800" strike="sngStrike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216" y="1025186"/>
            <a:ext cx="1276467" cy="84943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942" y="939336"/>
            <a:ext cx="606591" cy="403659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 flipV="1">
            <a:off x="2704939" y="1261543"/>
            <a:ext cx="650817" cy="440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09616" y="1002858"/>
            <a:ext cx="595885" cy="4150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7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4209</TotalTime>
  <Words>2597</Words>
  <Application>Microsoft Office PowerPoint</Application>
  <PresentationFormat>Widescreen</PresentationFormat>
  <Paragraphs>706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custom-tc-ems17@FortWorthPublicLibrary.org</cp:lastModifiedBy>
  <cp:revision>476</cp:revision>
  <dcterms:created xsi:type="dcterms:W3CDTF">2023-09-02T19:14:15Z</dcterms:created>
  <dcterms:modified xsi:type="dcterms:W3CDTF">2023-09-15T00:21:52Z</dcterms:modified>
</cp:coreProperties>
</file>